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52"/>
  </p:notesMasterIdLst>
  <p:sldIdLst>
    <p:sldId id="425" r:id="rId5"/>
    <p:sldId id="490" r:id="rId6"/>
    <p:sldId id="1025" r:id="rId7"/>
    <p:sldId id="580" r:id="rId8"/>
    <p:sldId id="903" r:id="rId9"/>
    <p:sldId id="904" r:id="rId10"/>
    <p:sldId id="905" r:id="rId11"/>
    <p:sldId id="1003" r:id="rId12"/>
    <p:sldId id="1004" r:id="rId13"/>
    <p:sldId id="1005" r:id="rId14"/>
    <p:sldId id="486" r:id="rId15"/>
    <p:sldId id="489" r:id="rId16"/>
    <p:sldId id="1006" r:id="rId17"/>
    <p:sldId id="1007" r:id="rId18"/>
    <p:sldId id="1008" r:id="rId19"/>
    <p:sldId id="814" r:id="rId20"/>
    <p:sldId id="908" r:id="rId21"/>
    <p:sldId id="741" r:id="rId22"/>
    <p:sldId id="837" r:id="rId23"/>
    <p:sldId id="839" r:id="rId24"/>
    <p:sldId id="1009" r:id="rId25"/>
    <p:sldId id="1010" r:id="rId26"/>
    <p:sldId id="838" r:id="rId27"/>
    <p:sldId id="909" r:id="rId28"/>
    <p:sldId id="1011" r:id="rId29"/>
    <p:sldId id="1013" r:id="rId30"/>
    <p:sldId id="1014" r:id="rId31"/>
    <p:sldId id="1015" r:id="rId32"/>
    <p:sldId id="1016" r:id="rId33"/>
    <p:sldId id="1017" r:id="rId34"/>
    <p:sldId id="824" r:id="rId35"/>
    <p:sldId id="742" r:id="rId36"/>
    <p:sldId id="1018" r:id="rId37"/>
    <p:sldId id="1019" r:id="rId38"/>
    <p:sldId id="1020" r:id="rId39"/>
    <p:sldId id="1021" r:id="rId40"/>
    <p:sldId id="542" r:id="rId41"/>
    <p:sldId id="920" r:id="rId42"/>
    <p:sldId id="940" r:id="rId43"/>
    <p:sldId id="589" r:id="rId44"/>
    <p:sldId id="552" r:id="rId45"/>
    <p:sldId id="833" r:id="rId46"/>
    <p:sldId id="1022" r:id="rId47"/>
    <p:sldId id="1023" r:id="rId48"/>
    <p:sldId id="1024" r:id="rId49"/>
    <p:sldId id="506" r:id="rId50"/>
    <p:sldId id="50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1025"/>
            <p14:sldId id="580"/>
            <p14:sldId id="903"/>
            <p14:sldId id="904"/>
            <p14:sldId id="905"/>
            <p14:sldId id="1003"/>
            <p14:sldId id="1004"/>
            <p14:sldId id="1005"/>
            <p14:sldId id="486"/>
            <p14:sldId id="489"/>
            <p14:sldId id="1006"/>
            <p14:sldId id="1007"/>
            <p14:sldId id="1008"/>
            <p14:sldId id="814"/>
            <p14:sldId id="908"/>
            <p14:sldId id="741"/>
            <p14:sldId id="837"/>
            <p14:sldId id="839"/>
            <p14:sldId id="1009"/>
            <p14:sldId id="1010"/>
            <p14:sldId id="838"/>
            <p14:sldId id="909"/>
            <p14:sldId id="1011"/>
            <p14:sldId id="1013"/>
            <p14:sldId id="1014"/>
            <p14:sldId id="1015"/>
            <p14:sldId id="1016"/>
            <p14:sldId id="1017"/>
            <p14:sldId id="824"/>
            <p14:sldId id="742"/>
            <p14:sldId id="1018"/>
            <p14:sldId id="1019"/>
            <p14:sldId id="1020"/>
            <p14:sldId id="1021"/>
            <p14:sldId id="542"/>
            <p14:sldId id="920"/>
            <p14:sldId id="940"/>
            <p14:sldId id="589"/>
            <p14:sldId id="552"/>
            <p14:sldId id="833"/>
            <p14:sldId id="1022"/>
            <p14:sldId id="1023"/>
            <p14:sldId id="1024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ne Maye Padawan" initials="CMP" lastIdx="47" clrIdx="0">
    <p:extLst>
      <p:ext uri="{19B8F6BF-5375-455C-9EA6-DF929625EA0E}">
        <p15:presenceInfo xmlns:p15="http://schemas.microsoft.com/office/powerpoint/2012/main" userId="S::Cha@compliantlearningresources.com.au::1964b0e3-7f7d-4f25-9608-bb99add14b92" providerId="AD"/>
      </p:ext>
    </p:extLst>
  </p:cmAuthor>
  <p:cmAuthor id="2" name="Jonnilyn Rubis" initials="JR" lastIdx="40" clrIdx="1">
    <p:extLst>
      <p:ext uri="{19B8F6BF-5375-455C-9EA6-DF929625EA0E}">
        <p15:presenceInfo xmlns:p15="http://schemas.microsoft.com/office/powerpoint/2012/main" userId="6984004f4a1a371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0A252A-B0B6-4291-94DC-C6465F50D923}" v="1" dt="2023-05-25T00:57:55.2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0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0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 San Agustin" userId="d8299a59-9786-404a-a65b-a702bd7a1468" providerId="ADAL" clId="{991BC564-2043-4673-B600-F15662B97F8F}"/>
    <pc:docChg chg="mod">
      <pc:chgData name="Lei San Agustin" userId="d8299a59-9786-404a-a65b-a702bd7a1468" providerId="ADAL" clId="{991BC564-2043-4673-B600-F15662B97F8F}" dt="2023-05-24T00:32:02.408" v="0" actId="33475"/>
      <pc:docMkLst>
        <pc:docMk/>
      </pc:docMkLst>
    </pc:docChg>
  </pc:docChgLst>
  <pc:docChgLst>
    <pc:chgData name="Raoul Jimenez" userId="198061ec-0097-4a23-835f-8fcc5d6dbee2" providerId="ADAL" clId="{FC7734D9-9199-4659-B54A-111F6C6F6483}"/>
    <pc:docChg chg="custSel modSld">
      <pc:chgData name="Raoul Jimenez" userId="198061ec-0097-4a23-835f-8fcc5d6dbee2" providerId="ADAL" clId="{FC7734D9-9199-4659-B54A-111F6C6F6483}" dt="2022-02-20T22:26:07.860" v="11" actId="2711"/>
      <pc:docMkLst>
        <pc:docMk/>
      </pc:docMkLst>
      <pc:sldChg chg="modSp mod">
        <pc:chgData name="Raoul Jimenez" userId="198061ec-0097-4a23-835f-8fcc5d6dbee2" providerId="ADAL" clId="{FC7734D9-9199-4659-B54A-111F6C6F6483}" dt="2022-02-20T22:26:07.860" v="11" actId="2711"/>
        <pc:sldMkLst>
          <pc:docMk/>
          <pc:sldMk cId="4055469947" sldId="425"/>
        </pc:sldMkLst>
        <pc:spChg chg="mod">
          <ac:chgData name="Raoul Jimenez" userId="198061ec-0097-4a23-835f-8fcc5d6dbee2" providerId="ADAL" clId="{FC7734D9-9199-4659-B54A-111F6C6F6483}" dt="2022-02-20T22:26:07.860" v="11" actId="2711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Raoul Jimenez" userId="198061ec-0097-4a23-835f-8fcc5d6dbee2" providerId="ADAL" clId="{FC7734D9-9199-4659-B54A-111F6C6F6483}" dt="2022-02-17T06:01:26.080" v="7" actId="115"/>
        <pc:sldMkLst>
          <pc:docMk/>
          <pc:sldMk cId="3438645432" sldId="905"/>
        </pc:sldMkLst>
        <pc:graphicFrameChg chg="modGraphic">
          <ac:chgData name="Raoul Jimenez" userId="198061ec-0097-4a23-835f-8fcc5d6dbee2" providerId="ADAL" clId="{FC7734D9-9199-4659-B54A-111F6C6F6483}" dt="2022-02-17T06:01:26.080" v="7" actId="115"/>
          <ac:graphicFrameMkLst>
            <pc:docMk/>
            <pc:sldMk cId="3438645432" sldId="905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47.384" v="8" actId="207"/>
        <pc:sldMkLst>
          <pc:docMk/>
          <pc:sldMk cId="23223548" sldId="1003"/>
        </pc:sldMkLst>
        <pc:graphicFrameChg chg="modGraphic">
          <ac:chgData name="Raoul Jimenez" userId="198061ec-0097-4a23-835f-8fcc5d6dbee2" providerId="ADAL" clId="{FC7734D9-9199-4659-B54A-111F6C6F6483}" dt="2022-02-17T06:01:47.384" v="8" actId="207"/>
          <ac:graphicFrameMkLst>
            <pc:docMk/>
            <pc:sldMk cId="23223548" sldId="1003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50.675" v="9" actId="207"/>
        <pc:sldMkLst>
          <pc:docMk/>
          <pc:sldMk cId="704156541" sldId="1004"/>
        </pc:sldMkLst>
        <pc:graphicFrameChg chg="modGraphic">
          <ac:chgData name="Raoul Jimenez" userId="198061ec-0097-4a23-835f-8fcc5d6dbee2" providerId="ADAL" clId="{FC7734D9-9199-4659-B54A-111F6C6F6483}" dt="2022-02-17T06:01:50.675" v="9" actId="207"/>
          <ac:graphicFrameMkLst>
            <pc:docMk/>
            <pc:sldMk cId="704156541" sldId="1004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53.415" v="10" actId="207"/>
        <pc:sldMkLst>
          <pc:docMk/>
          <pc:sldMk cId="2175297419" sldId="1005"/>
        </pc:sldMkLst>
        <pc:graphicFrameChg chg="modGraphic">
          <ac:chgData name="Raoul Jimenez" userId="198061ec-0097-4a23-835f-8fcc5d6dbee2" providerId="ADAL" clId="{FC7734D9-9199-4659-B54A-111F6C6F6483}" dt="2022-02-17T06:01:53.415" v="10" actId="207"/>
          <ac:graphicFrameMkLst>
            <pc:docMk/>
            <pc:sldMk cId="2175297419" sldId="1005"/>
            <ac:graphicFrameMk id="5" creationId="{DDC1A09E-C4F4-489C-8512-D974607749E5}"/>
          </ac:graphicFrameMkLst>
        </pc:graphicFrameChg>
      </pc:sldChg>
    </pc:docChg>
  </pc:docChgLst>
  <pc:docChgLst>
    <pc:chgData name="Bea Montenegro" userId="65d3c91a-73e9-4799-becb-247b768c9783" providerId="ADAL" clId="{94B99428-7835-4AB1-98E8-E728535C33C6}"/>
    <pc:docChg chg="modSld">
      <pc:chgData name="Bea Montenegro" userId="65d3c91a-73e9-4799-becb-247b768c9783" providerId="ADAL" clId="{94B99428-7835-4AB1-98E8-E728535C33C6}" dt="2022-02-18T07:12:44.330" v="13" actId="14100"/>
      <pc:docMkLst>
        <pc:docMk/>
      </pc:docMkLst>
      <pc:sldChg chg="modSp mod">
        <pc:chgData name="Bea Montenegro" userId="65d3c91a-73e9-4799-becb-247b768c9783" providerId="ADAL" clId="{94B99428-7835-4AB1-98E8-E728535C33C6}" dt="2022-02-18T07:11:48.338" v="4" actId="14100"/>
        <pc:sldMkLst>
          <pc:docMk/>
          <pc:sldMk cId="4231795659" sldId="490"/>
        </pc:sldMkLst>
        <pc:spChg chg="mod">
          <ac:chgData name="Bea Montenegro" userId="65d3c91a-73e9-4799-becb-247b768c9783" providerId="ADAL" clId="{94B99428-7835-4AB1-98E8-E728535C33C6}" dt="2022-02-18T07:11:48.338" v="4" actId="14100"/>
          <ac:spMkLst>
            <pc:docMk/>
            <pc:sldMk cId="4231795659" sldId="490"/>
            <ac:spMk id="9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1:44.866" v="3" actId="1076"/>
          <ac:picMkLst>
            <pc:docMk/>
            <pc:sldMk cId="4231795659" sldId="490"/>
            <ac:picMk id="8" creationId="{39992E40-7A32-43F0-B2BC-3038E145777F}"/>
          </ac:picMkLst>
        </pc:picChg>
      </pc:sldChg>
      <pc:sldChg chg="modSp mod">
        <pc:chgData name="Bea Montenegro" userId="65d3c91a-73e9-4799-becb-247b768c9783" providerId="ADAL" clId="{94B99428-7835-4AB1-98E8-E728535C33C6}" dt="2022-02-18T07:12:44.330" v="13" actId="14100"/>
        <pc:sldMkLst>
          <pc:docMk/>
          <pc:sldMk cId="3955762641" sldId="742"/>
        </pc:sldMkLst>
        <pc:spChg chg="mod">
          <ac:chgData name="Bea Montenegro" userId="65d3c91a-73e9-4799-becb-247b768c9783" providerId="ADAL" clId="{94B99428-7835-4AB1-98E8-E728535C33C6}" dt="2022-02-18T07:12:44.330" v="13" actId="14100"/>
          <ac:spMkLst>
            <pc:docMk/>
            <pc:sldMk cId="3955762641" sldId="742"/>
            <ac:spMk id="21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2:41.571" v="12" actId="1076"/>
          <ac:picMkLst>
            <pc:docMk/>
            <pc:sldMk cId="3955762641" sldId="742"/>
            <ac:picMk id="6" creationId="{7CE17C2C-31AA-4363-8286-DF20D395863C}"/>
          </ac:picMkLst>
        </pc:picChg>
      </pc:sldChg>
      <pc:sldChg chg="modSp mod">
        <pc:chgData name="Bea Montenegro" userId="65d3c91a-73e9-4799-becb-247b768c9783" providerId="ADAL" clId="{94B99428-7835-4AB1-98E8-E728535C33C6}" dt="2022-02-18T07:12:12.035" v="7" actId="1076"/>
        <pc:sldMkLst>
          <pc:docMk/>
          <pc:sldMk cId="3859530438" sldId="837"/>
        </pc:sldMkLst>
        <pc:spChg chg="mod">
          <ac:chgData name="Bea Montenegro" userId="65d3c91a-73e9-4799-becb-247b768c9783" providerId="ADAL" clId="{94B99428-7835-4AB1-98E8-E728535C33C6}" dt="2022-02-18T07:12:05.026" v="5" actId="14100"/>
          <ac:spMkLst>
            <pc:docMk/>
            <pc:sldMk cId="3859530438" sldId="837"/>
            <ac:spMk id="21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2:12.035" v="7" actId="1076"/>
          <ac:picMkLst>
            <pc:docMk/>
            <pc:sldMk cId="3859530438" sldId="837"/>
            <ac:picMk id="6" creationId="{D8161683-FAD6-4882-AE1A-8C8DCE1A19E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9364DB-49E6-4D63-B475-704B6C75E88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C5BDD72A-0003-4DFB-BAD8-22BC3666CB69}">
      <dgm:prSet phldrT="[Text]" custT="1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lifting</a:t>
          </a:r>
          <a:endParaRPr lang="en-PH" sz="2200" dirty="0"/>
        </a:p>
      </dgm:t>
    </dgm:pt>
    <dgm:pt modelId="{E91F98A3-2A60-4D7C-A3ED-223A987F752B}" type="parTrans" cxnId="{6FD1E173-5313-4E60-85EF-2348C32851D2}">
      <dgm:prSet/>
      <dgm:spPr/>
      <dgm:t>
        <a:bodyPr/>
        <a:lstStyle/>
        <a:p>
          <a:endParaRPr lang="en-PH" sz="2200"/>
        </a:p>
      </dgm:t>
    </dgm:pt>
    <dgm:pt modelId="{DFCEABFA-A488-4FE3-8ECD-2D2A04E38695}" type="sibTrans" cxnId="{6FD1E173-5313-4E60-85EF-2348C32851D2}">
      <dgm:prSet/>
      <dgm:spPr/>
      <dgm:t>
        <a:bodyPr/>
        <a:lstStyle/>
        <a:p>
          <a:endParaRPr lang="en-PH" sz="2200"/>
        </a:p>
      </dgm:t>
    </dgm:pt>
    <dgm:pt modelId="{CFB67C8B-5F1F-4F30-9A62-115F11D57CE0}">
      <dgm:prSet custT="1"/>
      <dgm:spPr/>
      <dgm:t>
        <a:bodyPr/>
        <a:lstStyle/>
        <a:p>
          <a:r>
            <a:rPr lang="en-US" sz="2200"/>
            <a:t>lowering</a:t>
          </a:r>
          <a:endParaRPr lang="en-US" sz="2200" dirty="0"/>
        </a:p>
      </dgm:t>
    </dgm:pt>
    <dgm:pt modelId="{F48A3CDA-855F-4507-9959-0C2485CAF741}" type="parTrans" cxnId="{8AF0E58D-C5EF-4796-96C9-EAEF914B1C7E}">
      <dgm:prSet/>
      <dgm:spPr/>
      <dgm:t>
        <a:bodyPr/>
        <a:lstStyle/>
        <a:p>
          <a:endParaRPr lang="en-PH" sz="2200"/>
        </a:p>
      </dgm:t>
    </dgm:pt>
    <dgm:pt modelId="{BDF2DA5E-697B-4D1A-AE7A-14C3E97C6B1A}" type="sibTrans" cxnId="{8AF0E58D-C5EF-4796-96C9-EAEF914B1C7E}">
      <dgm:prSet/>
      <dgm:spPr/>
      <dgm:t>
        <a:bodyPr/>
        <a:lstStyle/>
        <a:p>
          <a:endParaRPr lang="en-PH" sz="2200"/>
        </a:p>
      </dgm:t>
    </dgm:pt>
    <dgm:pt modelId="{5EA4A65F-C47C-4370-9190-F988A78DD2C3}">
      <dgm:prSet custT="1"/>
      <dgm:spPr/>
      <dgm:t>
        <a:bodyPr/>
        <a:lstStyle/>
        <a:p>
          <a:r>
            <a:rPr lang="en-US" sz="2200"/>
            <a:t>pushing</a:t>
          </a:r>
          <a:endParaRPr lang="en-US" sz="2200" dirty="0"/>
        </a:p>
      </dgm:t>
    </dgm:pt>
    <dgm:pt modelId="{CF3563A0-5AE0-42E6-8C2E-12D6DE255E3B}" type="parTrans" cxnId="{C6027286-7422-4191-BAC8-D35F5AE2629D}">
      <dgm:prSet/>
      <dgm:spPr/>
      <dgm:t>
        <a:bodyPr/>
        <a:lstStyle/>
        <a:p>
          <a:endParaRPr lang="en-PH" sz="2200"/>
        </a:p>
      </dgm:t>
    </dgm:pt>
    <dgm:pt modelId="{5C78C571-7905-47BE-BB19-01A9A6EA7B6A}" type="sibTrans" cxnId="{C6027286-7422-4191-BAC8-D35F5AE2629D}">
      <dgm:prSet/>
      <dgm:spPr/>
      <dgm:t>
        <a:bodyPr/>
        <a:lstStyle/>
        <a:p>
          <a:endParaRPr lang="en-PH" sz="2200"/>
        </a:p>
      </dgm:t>
    </dgm:pt>
    <dgm:pt modelId="{30EBCB56-72E2-4B00-8DD9-6ED7CB9E8C16}">
      <dgm:prSet custT="1"/>
      <dgm:spPr/>
      <dgm:t>
        <a:bodyPr/>
        <a:lstStyle/>
        <a:p>
          <a:r>
            <a:rPr lang="en-US" sz="2200" dirty="0"/>
            <a:t>pulling.</a:t>
          </a:r>
        </a:p>
      </dgm:t>
    </dgm:pt>
    <dgm:pt modelId="{8EA4960B-088B-4C75-9845-EA5B54F898DC}" type="parTrans" cxnId="{47E9EED6-440C-4221-88D1-E38E47D0C128}">
      <dgm:prSet/>
      <dgm:spPr/>
      <dgm:t>
        <a:bodyPr/>
        <a:lstStyle/>
        <a:p>
          <a:endParaRPr lang="en-PH" sz="2200"/>
        </a:p>
      </dgm:t>
    </dgm:pt>
    <dgm:pt modelId="{16776747-DAFC-44DA-BA8C-3763C85E6D92}" type="sibTrans" cxnId="{47E9EED6-440C-4221-88D1-E38E47D0C128}">
      <dgm:prSet/>
      <dgm:spPr/>
      <dgm:t>
        <a:bodyPr/>
        <a:lstStyle/>
        <a:p>
          <a:endParaRPr lang="en-PH" sz="2200"/>
        </a:p>
      </dgm:t>
    </dgm:pt>
    <dgm:pt modelId="{1ACD373D-3C21-4041-9CFF-0A70C4B20E49}" type="pres">
      <dgm:prSet presAssocID="{7C9364DB-49E6-4D63-B475-704B6C75E88F}" presName="diagram" presStyleCnt="0">
        <dgm:presLayoutVars>
          <dgm:dir/>
          <dgm:resizeHandles val="exact"/>
        </dgm:presLayoutVars>
      </dgm:prSet>
      <dgm:spPr/>
    </dgm:pt>
    <dgm:pt modelId="{D421B9AA-5185-4CD9-957B-7DBBED04142C}" type="pres">
      <dgm:prSet presAssocID="{C5BDD72A-0003-4DFB-BAD8-22BC3666CB69}" presName="node" presStyleLbl="node1" presStyleIdx="0" presStyleCnt="4">
        <dgm:presLayoutVars>
          <dgm:bulletEnabled val="1"/>
        </dgm:presLayoutVars>
      </dgm:prSet>
      <dgm:spPr/>
    </dgm:pt>
    <dgm:pt modelId="{34D747F3-6CFC-445C-8CE1-D77D610D2945}" type="pres">
      <dgm:prSet presAssocID="{DFCEABFA-A488-4FE3-8ECD-2D2A04E38695}" presName="sibTrans" presStyleCnt="0"/>
      <dgm:spPr/>
    </dgm:pt>
    <dgm:pt modelId="{38A43AAB-A909-472F-917E-ABA0E175EA9A}" type="pres">
      <dgm:prSet presAssocID="{CFB67C8B-5F1F-4F30-9A62-115F11D57CE0}" presName="node" presStyleLbl="node1" presStyleIdx="1" presStyleCnt="4">
        <dgm:presLayoutVars>
          <dgm:bulletEnabled val="1"/>
        </dgm:presLayoutVars>
      </dgm:prSet>
      <dgm:spPr/>
    </dgm:pt>
    <dgm:pt modelId="{ACB53278-A263-4794-964B-4C8946219A6B}" type="pres">
      <dgm:prSet presAssocID="{BDF2DA5E-697B-4D1A-AE7A-14C3E97C6B1A}" presName="sibTrans" presStyleCnt="0"/>
      <dgm:spPr/>
    </dgm:pt>
    <dgm:pt modelId="{944D9CE9-B859-4145-AB80-B5E595FC4BC8}" type="pres">
      <dgm:prSet presAssocID="{5EA4A65F-C47C-4370-9190-F988A78DD2C3}" presName="node" presStyleLbl="node1" presStyleIdx="2" presStyleCnt="4">
        <dgm:presLayoutVars>
          <dgm:bulletEnabled val="1"/>
        </dgm:presLayoutVars>
      </dgm:prSet>
      <dgm:spPr/>
    </dgm:pt>
    <dgm:pt modelId="{437F2E81-1ED4-400F-A88B-866CA5EFF5B7}" type="pres">
      <dgm:prSet presAssocID="{5C78C571-7905-47BE-BB19-01A9A6EA7B6A}" presName="sibTrans" presStyleCnt="0"/>
      <dgm:spPr/>
    </dgm:pt>
    <dgm:pt modelId="{04B297FE-08E5-496E-AE6C-7C64F360F301}" type="pres">
      <dgm:prSet presAssocID="{30EBCB56-72E2-4B00-8DD9-6ED7CB9E8C16}" presName="node" presStyleLbl="node1" presStyleIdx="3" presStyleCnt="4">
        <dgm:presLayoutVars>
          <dgm:bulletEnabled val="1"/>
        </dgm:presLayoutVars>
      </dgm:prSet>
      <dgm:spPr/>
    </dgm:pt>
  </dgm:ptLst>
  <dgm:cxnLst>
    <dgm:cxn modelId="{5EF27320-9951-4031-B1B2-E247910D2179}" type="presOf" srcId="{C5BDD72A-0003-4DFB-BAD8-22BC3666CB69}" destId="{D421B9AA-5185-4CD9-957B-7DBBED04142C}" srcOrd="0" destOrd="0" presId="urn:microsoft.com/office/officeart/2005/8/layout/default"/>
    <dgm:cxn modelId="{6FD1E173-5313-4E60-85EF-2348C32851D2}" srcId="{7C9364DB-49E6-4D63-B475-704B6C75E88F}" destId="{C5BDD72A-0003-4DFB-BAD8-22BC3666CB69}" srcOrd="0" destOrd="0" parTransId="{E91F98A3-2A60-4D7C-A3ED-223A987F752B}" sibTransId="{DFCEABFA-A488-4FE3-8ECD-2D2A04E38695}"/>
    <dgm:cxn modelId="{BC396F7D-463F-4712-B0C2-C194D2513CE8}" type="presOf" srcId="{CFB67C8B-5F1F-4F30-9A62-115F11D57CE0}" destId="{38A43AAB-A909-472F-917E-ABA0E175EA9A}" srcOrd="0" destOrd="0" presId="urn:microsoft.com/office/officeart/2005/8/layout/default"/>
    <dgm:cxn modelId="{C6027286-7422-4191-BAC8-D35F5AE2629D}" srcId="{7C9364DB-49E6-4D63-B475-704B6C75E88F}" destId="{5EA4A65F-C47C-4370-9190-F988A78DD2C3}" srcOrd="2" destOrd="0" parTransId="{CF3563A0-5AE0-42E6-8C2E-12D6DE255E3B}" sibTransId="{5C78C571-7905-47BE-BB19-01A9A6EA7B6A}"/>
    <dgm:cxn modelId="{8AF0E58D-C5EF-4796-96C9-EAEF914B1C7E}" srcId="{7C9364DB-49E6-4D63-B475-704B6C75E88F}" destId="{CFB67C8B-5F1F-4F30-9A62-115F11D57CE0}" srcOrd="1" destOrd="0" parTransId="{F48A3CDA-855F-4507-9959-0C2485CAF741}" sibTransId="{BDF2DA5E-697B-4D1A-AE7A-14C3E97C6B1A}"/>
    <dgm:cxn modelId="{0AD6D7B8-736D-49BF-A8EA-829E9496952D}" type="presOf" srcId="{7C9364DB-49E6-4D63-B475-704B6C75E88F}" destId="{1ACD373D-3C21-4041-9CFF-0A70C4B20E49}" srcOrd="0" destOrd="0" presId="urn:microsoft.com/office/officeart/2005/8/layout/default"/>
    <dgm:cxn modelId="{AE6B6ECE-D47D-47C1-9640-4A7EC3B2949D}" type="presOf" srcId="{5EA4A65F-C47C-4370-9190-F988A78DD2C3}" destId="{944D9CE9-B859-4145-AB80-B5E595FC4BC8}" srcOrd="0" destOrd="0" presId="urn:microsoft.com/office/officeart/2005/8/layout/default"/>
    <dgm:cxn modelId="{47E9EED6-440C-4221-88D1-E38E47D0C128}" srcId="{7C9364DB-49E6-4D63-B475-704B6C75E88F}" destId="{30EBCB56-72E2-4B00-8DD9-6ED7CB9E8C16}" srcOrd="3" destOrd="0" parTransId="{8EA4960B-088B-4C75-9845-EA5B54F898DC}" sibTransId="{16776747-DAFC-44DA-BA8C-3763C85E6D92}"/>
    <dgm:cxn modelId="{55333BFF-CA36-4119-BCAD-3625890A289A}" type="presOf" srcId="{30EBCB56-72E2-4B00-8DD9-6ED7CB9E8C16}" destId="{04B297FE-08E5-496E-AE6C-7C64F360F301}" srcOrd="0" destOrd="0" presId="urn:microsoft.com/office/officeart/2005/8/layout/default"/>
    <dgm:cxn modelId="{419C38B2-C734-4A72-9F38-7DF7BB120C22}" type="presParOf" srcId="{1ACD373D-3C21-4041-9CFF-0A70C4B20E49}" destId="{D421B9AA-5185-4CD9-957B-7DBBED04142C}" srcOrd="0" destOrd="0" presId="urn:microsoft.com/office/officeart/2005/8/layout/default"/>
    <dgm:cxn modelId="{65BA71CE-02DE-4252-AC2B-F523ED1B5E38}" type="presParOf" srcId="{1ACD373D-3C21-4041-9CFF-0A70C4B20E49}" destId="{34D747F3-6CFC-445C-8CE1-D77D610D2945}" srcOrd="1" destOrd="0" presId="urn:microsoft.com/office/officeart/2005/8/layout/default"/>
    <dgm:cxn modelId="{1359D487-64CA-4BD4-B14A-DBBFF726BB39}" type="presParOf" srcId="{1ACD373D-3C21-4041-9CFF-0A70C4B20E49}" destId="{38A43AAB-A909-472F-917E-ABA0E175EA9A}" srcOrd="2" destOrd="0" presId="urn:microsoft.com/office/officeart/2005/8/layout/default"/>
    <dgm:cxn modelId="{9F4DEBCA-03AF-4627-80CE-5DA906C03D72}" type="presParOf" srcId="{1ACD373D-3C21-4041-9CFF-0A70C4B20E49}" destId="{ACB53278-A263-4794-964B-4C8946219A6B}" srcOrd="3" destOrd="0" presId="urn:microsoft.com/office/officeart/2005/8/layout/default"/>
    <dgm:cxn modelId="{EFD00605-F2AF-4020-8328-E1C621A34BA1}" type="presParOf" srcId="{1ACD373D-3C21-4041-9CFF-0A70C4B20E49}" destId="{944D9CE9-B859-4145-AB80-B5E595FC4BC8}" srcOrd="4" destOrd="0" presId="urn:microsoft.com/office/officeart/2005/8/layout/default"/>
    <dgm:cxn modelId="{B6E5B710-E3E9-4A22-ACA1-8D14D2A2D497}" type="presParOf" srcId="{1ACD373D-3C21-4041-9CFF-0A70C4B20E49}" destId="{437F2E81-1ED4-400F-A88B-866CA5EFF5B7}" srcOrd="5" destOrd="0" presId="urn:microsoft.com/office/officeart/2005/8/layout/default"/>
    <dgm:cxn modelId="{EAAF7580-0324-4793-9FD1-F1081A929DAF}" type="presParOf" srcId="{1ACD373D-3C21-4041-9CFF-0A70C4B20E49}" destId="{04B297FE-08E5-496E-AE6C-7C64F360F30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DBE8E2-E959-4FF0-9F3A-209FA569FD3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437B915C-BC55-4C3B-89C9-C7AA49B6D29A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task duration and frequency</a:t>
          </a:r>
          <a:endParaRPr lang="en-PH" sz="2200"/>
        </a:p>
      </dgm:t>
    </dgm:pt>
    <dgm:pt modelId="{CE8AC8AC-7DC6-4E2D-A748-5863CEFD59F6}" type="parTrans" cxnId="{F64F1B36-B24B-4F75-84B2-83C3E94F9964}">
      <dgm:prSet/>
      <dgm:spPr/>
      <dgm:t>
        <a:bodyPr/>
        <a:lstStyle/>
        <a:p>
          <a:endParaRPr lang="en-PH" sz="2200"/>
        </a:p>
      </dgm:t>
    </dgm:pt>
    <dgm:pt modelId="{0B6E623C-04A0-4963-962C-8BD479FD1089}" type="sibTrans" cxnId="{F64F1B36-B24B-4F75-84B2-83C3E94F9964}">
      <dgm:prSet/>
      <dgm:spPr/>
      <dgm:t>
        <a:bodyPr/>
        <a:lstStyle/>
        <a:p>
          <a:endParaRPr lang="en-PH" sz="2200"/>
        </a:p>
      </dgm:t>
    </dgm:pt>
    <dgm:pt modelId="{E02DD026-E1AB-4102-A534-3DFEBC9D41F5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environmental conditions such as ground conditions, lighting, heat etc.</a:t>
          </a:r>
          <a:endParaRPr lang="en-PH" sz="2200"/>
        </a:p>
      </dgm:t>
    </dgm:pt>
    <dgm:pt modelId="{66C6C9C7-E446-4302-84FD-AA2250E28A4D}" type="parTrans" cxnId="{A8E952CC-0FE8-4BFA-BE04-2B7F9BBEF879}">
      <dgm:prSet/>
      <dgm:spPr/>
      <dgm:t>
        <a:bodyPr/>
        <a:lstStyle/>
        <a:p>
          <a:endParaRPr lang="en-PH" sz="2200"/>
        </a:p>
      </dgm:t>
    </dgm:pt>
    <dgm:pt modelId="{6EEC13E1-0126-4CEE-96D1-6D0824CE3EA8}" type="sibTrans" cxnId="{A8E952CC-0FE8-4BFA-BE04-2B7F9BBEF879}">
      <dgm:prSet/>
      <dgm:spPr/>
      <dgm:t>
        <a:bodyPr/>
        <a:lstStyle/>
        <a:p>
          <a:endParaRPr lang="en-PH" sz="2200"/>
        </a:p>
      </dgm:t>
    </dgm:pt>
    <dgm:pt modelId="{02EFCDBB-4C5D-4EBA-A079-88CA5F69AE9E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forces exerted in doing the task</a:t>
          </a:r>
          <a:endParaRPr lang="en-PH" sz="2200"/>
        </a:p>
      </dgm:t>
    </dgm:pt>
    <dgm:pt modelId="{92D0BF55-576A-4449-BF44-67C73A9EF858}" type="parTrans" cxnId="{8C195267-052A-4D71-A8A8-A5238E79C4D5}">
      <dgm:prSet/>
      <dgm:spPr/>
      <dgm:t>
        <a:bodyPr/>
        <a:lstStyle/>
        <a:p>
          <a:endParaRPr lang="en-PH" sz="2200"/>
        </a:p>
      </dgm:t>
    </dgm:pt>
    <dgm:pt modelId="{600FC3F2-9CBF-49AA-9E66-F412BCCD4600}" type="sibTrans" cxnId="{8C195267-052A-4D71-A8A8-A5238E79C4D5}">
      <dgm:prSet/>
      <dgm:spPr/>
      <dgm:t>
        <a:bodyPr/>
        <a:lstStyle/>
        <a:p>
          <a:endParaRPr lang="en-PH" sz="2200"/>
        </a:p>
      </dgm:t>
    </dgm:pt>
    <dgm:pt modelId="{DC54FED6-8EAD-4900-B588-500E053356F0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types of movement and posture required for the task.</a:t>
          </a:r>
          <a:endParaRPr lang="en-PH" sz="2200"/>
        </a:p>
      </dgm:t>
    </dgm:pt>
    <dgm:pt modelId="{AD941B1F-3B17-4AF8-8C1B-70B33F45B345}" type="parTrans" cxnId="{8375D25D-2F4C-4BFA-BD9E-FFE1F06857C0}">
      <dgm:prSet/>
      <dgm:spPr/>
      <dgm:t>
        <a:bodyPr/>
        <a:lstStyle/>
        <a:p>
          <a:endParaRPr lang="en-PH" sz="2200"/>
        </a:p>
      </dgm:t>
    </dgm:pt>
    <dgm:pt modelId="{B6913D69-8C13-45DD-8EE2-0CEC8DE2E971}" type="sibTrans" cxnId="{8375D25D-2F4C-4BFA-BD9E-FFE1F06857C0}">
      <dgm:prSet/>
      <dgm:spPr/>
      <dgm:t>
        <a:bodyPr/>
        <a:lstStyle/>
        <a:p>
          <a:endParaRPr lang="en-PH" sz="2200"/>
        </a:p>
      </dgm:t>
    </dgm:pt>
    <dgm:pt modelId="{562FA6E0-3CD3-4419-8E96-C1D0EB844F52}" type="pres">
      <dgm:prSet presAssocID="{CDDBE8E2-E959-4FF0-9F3A-209FA569FD33}" presName="linear" presStyleCnt="0">
        <dgm:presLayoutVars>
          <dgm:animLvl val="lvl"/>
          <dgm:resizeHandles val="exact"/>
        </dgm:presLayoutVars>
      </dgm:prSet>
      <dgm:spPr/>
    </dgm:pt>
    <dgm:pt modelId="{ED188C8E-F40A-462A-A1EC-A5A57E2D9019}" type="pres">
      <dgm:prSet presAssocID="{437B915C-BC55-4C3B-89C9-C7AA49B6D29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BE1CEE2-8327-45FE-8D9B-CD6C52BD29DF}" type="pres">
      <dgm:prSet presAssocID="{0B6E623C-04A0-4963-962C-8BD479FD1089}" presName="spacer" presStyleCnt="0"/>
      <dgm:spPr/>
    </dgm:pt>
    <dgm:pt modelId="{3DE16679-16D6-43E2-9F46-229E5E498BBA}" type="pres">
      <dgm:prSet presAssocID="{E02DD026-E1AB-4102-A534-3DFEBC9D41F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C726CD6-51D0-4552-81CA-724F38DFE8E9}" type="pres">
      <dgm:prSet presAssocID="{6EEC13E1-0126-4CEE-96D1-6D0824CE3EA8}" presName="spacer" presStyleCnt="0"/>
      <dgm:spPr/>
    </dgm:pt>
    <dgm:pt modelId="{AA13103B-EF73-4963-A638-D1958FC0F90A}" type="pres">
      <dgm:prSet presAssocID="{02EFCDBB-4C5D-4EBA-A079-88CA5F69AE9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11C40E3-7260-4A1F-B0FF-B4318363CA43}" type="pres">
      <dgm:prSet presAssocID="{600FC3F2-9CBF-49AA-9E66-F412BCCD4600}" presName="spacer" presStyleCnt="0"/>
      <dgm:spPr/>
    </dgm:pt>
    <dgm:pt modelId="{5FEC10A4-958E-4993-BCA4-EC2197AAE687}" type="pres">
      <dgm:prSet presAssocID="{DC54FED6-8EAD-4900-B588-500E053356F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64F1B36-B24B-4F75-84B2-83C3E94F9964}" srcId="{CDDBE8E2-E959-4FF0-9F3A-209FA569FD33}" destId="{437B915C-BC55-4C3B-89C9-C7AA49B6D29A}" srcOrd="0" destOrd="0" parTransId="{CE8AC8AC-7DC6-4E2D-A748-5863CEFD59F6}" sibTransId="{0B6E623C-04A0-4963-962C-8BD479FD1089}"/>
    <dgm:cxn modelId="{283FD738-FFDA-476C-8E43-E52406F7368F}" type="presOf" srcId="{E02DD026-E1AB-4102-A534-3DFEBC9D41F5}" destId="{3DE16679-16D6-43E2-9F46-229E5E498BBA}" srcOrd="0" destOrd="0" presId="urn:microsoft.com/office/officeart/2005/8/layout/vList2"/>
    <dgm:cxn modelId="{8375D25D-2F4C-4BFA-BD9E-FFE1F06857C0}" srcId="{CDDBE8E2-E959-4FF0-9F3A-209FA569FD33}" destId="{DC54FED6-8EAD-4900-B588-500E053356F0}" srcOrd="3" destOrd="0" parTransId="{AD941B1F-3B17-4AF8-8C1B-70B33F45B345}" sibTransId="{B6913D69-8C13-45DD-8EE2-0CEC8DE2E971}"/>
    <dgm:cxn modelId="{8C195267-052A-4D71-A8A8-A5238E79C4D5}" srcId="{CDDBE8E2-E959-4FF0-9F3A-209FA569FD33}" destId="{02EFCDBB-4C5D-4EBA-A079-88CA5F69AE9E}" srcOrd="2" destOrd="0" parTransId="{92D0BF55-576A-4449-BF44-67C73A9EF858}" sibTransId="{600FC3F2-9CBF-49AA-9E66-F412BCCD4600}"/>
    <dgm:cxn modelId="{B519628F-5750-4AC2-900F-596ACF3D947D}" type="presOf" srcId="{CDDBE8E2-E959-4FF0-9F3A-209FA569FD33}" destId="{562FA6E0-3CD3-4419-8E96-C1D0EB844F52}" srcOrd="0" destOrd="0" presId="urn:microsoft.com/office/officeart/2005/8/layout/vList2"/>
    <dgm:cxn modelId="{C8BCDD9A-F34F-4D2F-A802-D3EF346014AF}" type="presOf" srcId="{DC54FED6-8EAD-4900-B588-500E053356F0}" destId="{5FEC10A4-958E-4993-BCA4-EC2197AAE687}" srcOrd="0" destOrd="0" presId="urn:microsoft.com/office/officeart/2005/8/layout/vList2"/>
    <dgm:cxn modelId="{C1BC30A7-D994-4EEB-BD4C-710AB6759A41}" type="presOf" srcId="{437B915C-BC55-4C3B-89C9-C7AA49B6D29A}" destId="{ED188C8E-F40A-462A-A1EC-A5A57E2D9019}" srcOrd="0" destOrd="0" presId="urn:microsoft.com/office/officeart/2005/8/layout/vList2"/>
    <dgm:cxn modelId="{A8E952CC-0FE8-4BFA-BE04-2B7F9BBEF879}" srcId="{CDDBE8E2-E959-4FF0-9F3A-209FA569FD33}" destId="{E02DD026-E1AB-4102-A534-3DFEBC9D41F5}" srcOrd="1" destOrd="0" parTransId="{66C6C9C7-E446-4302-84FD-AA2250E28A4D}" sibTransId="{6EEC13E1-0126-4CEE-96D1-6D0824CE3EA8}"/>
    <dgm:cxn modelId="{DE4C95F9-2672-425E-8AEF-3A4AAF5E92B0}" type="presOf" srcId="{02EFCDBB-4C5D-4EBA-A079-88CA5F69AE9E}" destId="{AA13103B-EF73-4963-A638-D1958FC0F90A}" srcOrd="0" destOrd="0" presId="urn:microsoft.com/office/officeart/2005/8/layout/vList2"/>
    <dgm:cxn modelId="{204B0A1C-59E3-4624-A7AE-886058C7DAC1}" type="presParOf" srcId="{562FA6E0-3CD3-4419-8E96-C1D0EB844F52}" destId="{ED188C8E-F40A-462A-A1EC-A5A57E2D9019}" srcOrd="0" destOrd="0" presId="urn:microsoft.com/office/officeart/2005/8/layout/vList2"/>
    <dgm:cxn modelId="{AED4A0F2-9E64-432B-83FE-6767FC743780}" type="presParOf" srcId="{562FA6E0-3CD3-4419-8E96-C1D0EB844F52}" destId="{0BE1CEE2-8327-45FE-8D9B-CD6C52BD29DF}" srcOrd="1" destOrd="0" presId="urn:microsoft.com/office/officeart/2005/8/layout/vList2"/>
    <dgm:cxn modelId="{67A1C810-A812-435D-B93F-F4ACB8C49235}" type="presParOf" srcId="{562FA6E0-3CD3-4419-8E96-C1D0EB844F52}" destId="{3DE16679-16D6-43E2-9F46-229E5E498BBA}" srcOrd="2" destOrd="0" presId="urn:microsoft.com/office/officeart/2005/8/layout/vList2"/>
    <dgm:cxn modelId="{CE0C258F-7610-4038-A432-F417F265E71E}" type="presParOf" srcId="{562FA6E0-3CD3-4419-8E96-C1D0EB844F52}" destId="{4C726CD6-51D0-4552-81CA-724F38DFE8E9}" srcOrd="3" destOrd="0" presId="urn:microsoft.com/office/officeart/2005/8/layout/vList2"/>
    <dgm:cxn modelId="{355BAE32-B5AB-4784-AC45-39F7D3EC6CDB}" type="presParOf" srcId="{562FA6E0-3CD3-4419-8E96-C1D0EB844F52}" destId="{AA13103B-EF73-4963-A638-D1958FC0F90A}" srcOrd="4" destOrd="0" presId="urn:microsoft.com/office/officeart/2005/8/layout/vList2"/>
    <dgm:cxn modelId="{E8C07F8F-74BB-4463-8BD6-BBC65E9C40D8}" type="presParOf" srcId="{562FA6E0-3CD3-4419-8E96-C1D0EB844F52}" destId="{511C40E3-7260-4A1F-B0FF-B4318363CA43}" srcOrd="5" destOrd="0" presId="urn:microsoft.com/office/officeart/2005/8/layout/vList2"/>
    <dgm:cxn modelId="{0C5AAAF1-6CB0-45A3-903F-6E6E12C06E64}" type="presParOf" srcId="{562FA6E0-3CD3-4419-8E96-C1D0EB844F52}" destId="{5FEC10A4-958E-4993-BCA4-EC2197AAE68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5EDB00-6705-463B-A4C9-D9F764CCDCF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0052A287-A0F0-454B-8732-C805E23D44ED}">
      <dgm:prSet phldrT="[Text]" custT="1"/>
      <dgm:spPr/>
      <dgm:t>
        <a:bodyPr/>
        <a:lstStyle/>
        <a:p>
          <a:pPr algn="ctr"/>
          <a:r>
            <a:rPr lang="en-PH" sz="2200"/>
            <a:t>moving objects</a:t>
          </a:r>
        </a:p>
      </dgm:t>
    </dgm:pt>
    <dgm:pt modelId="{1A5813FD-3BFB-49EA-9356-51E3B882D706}" type="parTrans" cxnId="{7209D725-4666-45A8-B4EC-2B4B98E4DB9C}">
      <dgm:prSet/>
      <dgm:spPr/>
      <dgm:t>
        <a:bodyPr/>
        <a:lstStyle/>
        <a:p>
          <a:pPr algn="ctr"/>
          <a:endParaRPr lang="en-PH" sz="2200"/>
        </a:p>
      </dgm:t>
    </dgm:pt>
    <dgm:pt modelId="{FCC9E480-50F9-4912-8B6E-94651C19FDEA}" type="sibTrans" cxnId="{7209D725-4666-45A8-B4EC-2B4B98E4DB9C}">
      <dgm:prSet/>
      <dgm:spPr/>
      <dgm:t>
        <a:bodyPr/>
        <a:lstStyle/>
        <a:p>
          <a:pPr algn="ctr"/>
          <a:endParaRPr lang="en-PH" sz="2200"/>
        </a:p>
      </dgm:t>
    </dgm:pt>
    <dgm:pt modelId="{328CD6C2-B62E-47E0-A30F-045B66EBBB76}">
      <dgm:prSet phldrT="[Text]" custT="1"/>
      <dgm:spPr/>
      <dgm:t>
        <a:bodyPr/>
        <a:lstStyle/>
        <a:p>
          <a:pPr algn="ctr"/>
          <a:r>
            <a:rPr lang="en-PH" sz="2200" dirty="0"/>
            <a:t>assisting clients.</a:t>
          </a:r>
        </a:p>
      </dgm:t>
    </dgm:pt>
    <dgm:pt modelId="{154CC095-31E5-4C3E-BF9F-B598B8350861}" type="parTrans" cxnId="{0BD4716C-4A99-42E5-943B-D24EED44B844}">
      <dgm:prSet/>
      <dgm:spPr/>
      <dgm:t>
        <a:bodyPr/>
        <a:lstStyle/>
        <a:p>
          <a:pPr algn="ctr"/>
          <a:endParaRPr lang="en-PH" sz="2200"/>
        </a:p>
      </dgm:t>
    </dgm:pt>
    <dgm:pt modelId="{1AC1F004-BF6B-46C5-91F7-9FE4FC854F15}" type="sibTrans" cxnId="{0BD4716C-4A99-42E5-943B-D24EED44B844}">
      <dgm:prSet/>
      <dgm:spPr/>
      <dgm:t>
        <a:bodyPr/>
        <a:lstStyle/>
        <a:p>
          <a:pPr algn="ctr"/>
          <a:endParaRPr lang="en-PH" sz="2200"/>
        </a:p>
      </dgm:t>
    </dgm:pt>
    <dgm:pt modelId="{77E07FDC-5057-4A64-B8F2-514C453CF816}" type="pres">
      <dgm:prSet presAssocID="{6B5EDB00-6705-463B-A4C9-D9F764CCDCFA}" presName="linear" presStyleCnt="0">
        <dgm:presLayoutVars>
          <dgm:animLvl val="lvl"/>
          <dgm:resizeHandles val="exact"/>
        </dgm:presLayoutVars>
      </dgm:prSet>
      <dgm:spPr/>
    </dgm:pt>
    <dgm:pt modelId="{D3767D41-C9E8-4619-8DA8-51865201B779}" type="pres">
      <dgm:prSet presAssocID="{0052A287-A0F0-454B-8732-C805E23D44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F175B64-0778-477D-9AAC-07BD7E15593A}" type="pres">
      <dgm:prSet presAssocID="{FCC9E480-50F9-4912-8B6E-94651C19FDEA}" presName="spacer" presStyleCnt="0"/>
      <dgm:spPr/>
    </dgm:pt>
    <dgm:pt modelId="{CD32C719-4212-4D40-9778-4FE9233D484A}" type="pres">
      <dgm:prSet presAssocID="{328CD6C2-B62E-47E0-A30F-045B66EBBB76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209D725-4666-45A8-B4EC-2B4B98E4DB9C}" srcId="{6B5EDB00-6705-463B-A4C9-D9F764CCDCFA}" destId="{0052A287-A0F0-454B-8732-C805E23D44ED}" srcOrd="0" destOrd="0" parTransId="{1A5813FD-3BFB-49EA-9356-51E3B882D706}" sibTransId="{FCC9E480-50F9-4912-8B6E-94651C19FDEA}"/>
    <dgm:cxn modelId="{D2BA0F47-7E39-49A6-83A9-252718BA4F02}" type="presOf" srcId="{328CD6C2-B62E-47E0-A30F-045B66EBBB76}" destId="{CD32C719-4212-4D40-9778-4FE9233D484A}" srcOrd="0" destOrd="0" presId="urn:microsoft.com/office/officeart/2005/8/layout/vList2"/>
    <dgm:cxn modelId="{0BD4716C-4A99-42E5-943B-D24EED44B844}" srcId="{6B5EDB00-6705-463B-A4C9-D9F764CCDCFA}" destId="{328CD6C2-B62E-47E0-A30F-045B66EBBB76}" srcOrd="1" destOrd="0" parTransId="{154CC095-31E5-4C3E-BF9F-B598B8350861}" sibTransId="{1AC1F004-BF6B-46C5-91F7-9FE4FC854F15}"/>
    <dgm:cxn modelId="{635C86AC-E8E9-4EBB-A31D-184622553AEF}" type="presOf" srcId="{0052A287-A0F0-454B-8732-C805E23D44ED}" destId="{D3767D41-C9E8-4619-8DA8-51865201B779}" srcOrd="0" destOrd="0" presId="urn:microsoft.com/office/officeart/2005/8/layout/vList2"/>
    <dgm:cxn modelId="{8CC90DF1-B85B-469E-BFE0-137752A656D6}" type="presOf" srcId="{6B5EDB00-6705-463B-A4C9-D9F764CCDCFA}" destId="{77E07FDC-5057-4A64-B8F2-514C453CF816}" srcOrd="0" destOrd="0" presId="urn:microsoft.com/office/officeart/2005/8/layout/vList2"/>
    <dgm:cxn modelId="{DBB81B40-737F-4EC4-BD57-941B5E89B80F}" type="presParOf" srcId="{77E07FDC-5057-4A64-B8F2-514C453CF816}" destId="{D3767D41-C9E8-4619-8DA8-51865201B779}" srcOrd="0" destOrd="0" presId="urn:microsoft.com/office/officeart/2005/8/layout/vList2"/>
    <dgm:cxn modelId="{7D01AA15-9393-4A15-842A-3A029E67C755}" type="presParOf" srcId="{77E07FDC-5057-4A64-B8F2-514C453CF816}" destId="{4F175B64-0778-477D-9AAC-07BD7E15593A}" srcOrd="1" destOrd="0" presId="urn:microsoft.com/office/officeart/2005/8/layout/vList2"/>
    <dgm:cxn modelId="{6573765B-A3F3-40F8-924B-DF6ED3D8C11F}" type="presParOf" srcId="{77E07FDC-5057-4A64-B8F2-514C453CF816}" destId="{CD32C719-4212-4D40-9778-4FE9233D484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E9442B-9ADB-49EF-9AA0-FBC3339C993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115C2399-17B0-4C0A-B945-B697D44B2886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Visual (e.g. videos, photos, signs and symbols)</a:t>
          </a:r>
          <a:endParaRPr lang="en-PH" sz="2200"/>
        </a:p>
      </dgm:t>
    </dgm:pt>
    <dgm:pt modelId="{8E5B6623-5D84-46E4-9119-B090B220252E}" type="parTrans" cxnId="{29D3645A-666C-4634-9168-6E43C10F8AAB}">
      <dgm:prSet/>
      <dgm:spPr/>
      <dgm:t>
        <a:bodyPr/>
        <a:lstStyle/>
        <a:p>
          <a:endParaRPr lang="en-PH" sz="2200"/>
        </a:p>
      </dgm:t>
    </dgm:pt>
    <dgm:pt modelId="{766E0475-F5C8-43C2-BAF6-26EBF0F2DF37}" type="sibTrans" cxnId="{29D3645A-666C-4634-9168-6E43C10F8AAB}">
      <dgm:prSet/>
      <dgm:spPr/>
      <dgm:t>
        <a:bodyPr/>
        <a:lstStyle/>
        <a:p>
          <a:endParaRPr lang="en-PH" sz="2200"/>
        </a:p>
      </dgm:t>
    </dgm:pt>
    <dgm:pt modelId="{DC225ECE-3F8D-4C94-87CE-BA6828F20BD3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Verbal (e.g. your supervisor’s verbal instructions)</a:t>
          </a:r>
          <a:endParaRPr lang="en-PH" sz="2200"/>
        </a:p>
      </dgm:t>
    </dgm:pt>
    <dgm:pt modelId="{89F68937-9DF7-4E11-A578-AFD57C858B00}" type="parTrans" cxnId="{B58CAD66-9428-49E0-971B-F2479B03552D}">
      <dgm:prSet/>
      <dgm:spPr/>
      <dgm:t>
        <a:bodyPr/>
        <a:lstStyle/>
        <a:p>
          <a:endParaRPr lang="en-PH" sz="2200"/>
        </a:p>
      </dgm:t>
    </dgm:pt>
    <dgm:pt modelId="{211E04D3-F18D-453A-82AB-8FD006165BBB}" type="sibTrans" cxnId="{B58CAD66-9428-49E0-971B-F2479B03552D}">
      <dgm:prSet/>
      <dgm:spPr/>
      <dgm:t>
        <a:bodyPr/>
        <a:lstStyle/>
        <a:p>
          <a:endParaRPr lang="en-PH" sz="2200"/>
        </a:p>
      </dgm:t>
    </dgm:pt>
    <dgm:pt modelId="{6C3D7652-5858-4928-B887-E523A42D920A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Written (e.g. workplace procedures)</a:t>
          </a:r>
          <a:endParaRPr lang="en-PH" sz="2200"/>
        </a:p>
      </dgm:t>
    </dgm:pt>
    <dgm:pt modelId="{B31E40A3-6C04-467D-B4B0-68A635FCDF21}" type="parTrans" cxnId="{CBA5C958-AB8C-4E3E-93C9-A6318A6C4C74}">
      <dgm:prSet/>
      <dgm:spPr/>
      <dgm:t>
        <a:bodyPr/>
        <a:lstStyle/>
        <a:p>
          <a:endParaRPr lang="en-PH" sz="2200"/>
        </a:p>
      </dgm:t>
    </dgm:pt>
    <dgm:pt modelId="{F5A5B6B3-438A-4252-9267-A2FB6A4188D3}" type="sibTrans" cxnId="{CBA5C958-AB8C-4E3E-93C9-A6318A6C4C74}">
      <dgm:prSet/>
      <dgm:spPr/>
      <dgm:t>
        <a:bodyPr/>
        <a:lstStyle/>
        <a:p>
          <a:endParaRPr lang="en-PH" sz="2200"/>
        </a:p>
      </dgm:t>
    </dgm:pt>
    <dgm:pt modelId="{966FD8F8-501D-48E8-B779-8E9B0479FC3D}" type="pres">
      <dgm:prSet presAssocID="{26E9442B-9ADB-49EF-9AA0-FBC3339C9937}" presName="linear" presStyleCnt="0">
        <dgm:presLayoutVars>
          <dgm:animLvl val="lvl"/>
          <dgm:resizeHandles val="exact"/>
        </dgm:presLayoutVars>
      </dgm:prSet>
      <dgm:spPr/>
    </dgm:pt>
    <dgm:pt modelId="{725F3E2D-7829-4B58-903D-F0D7A8EEE194}" type="pres">
      <dgm:prSet presAssocID="{115C2399-17B0-4C0A-B945-B697D44B288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DA04EDA-DF63-4835-A5AC-AC4AC65E7146}" type="pres">
      <dgm:prSet presAssocID="{766E0475-F5C8-43C2-BAF6-26EBF0F2DF37}" presName="spacer" presStyleCnt="0"/>
      <dgm:spPr/>
    </dgm:pt>
    <dgm:pt modelId="{7EB24960-C2AB-4723-BEA5-6A22C27766BC}" type="pres">
      <dgm:prSet presAssocID="{DC225ECE-3F8D-4C94-87CE-BA6828F20BD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5E3508-788E-48C1-AA29-D52E9F4F10E1}" type="pres">
      <dgm:prSet presAssocID="{211E04D3-F18D-453A-82AB-8FD006165BBB}" presName="spacer" presStyleCnt="0"/>
      <dgm:spPr/>
    </dgm:pt>
    <dgm:pt modelId="{ACFCC21F-B2DD-4B29-B033-786E3EF3D325}" type="pres">
      <dgm:prSet presAssocID="{6C3D7652-5858-4928-B887-E523A42D920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943E704-4714-4803-A028-144153DF9BC6}" type="presOf" srcId="{26E9442B-9ADB-49EF-9AA0-FBC3339C9937}" destId="{966FD8F8-501D-48E8-B779-8E9B0479FC3D}" srcOrd="0" destOrd="0" presId="urn:microsoft.com/office/officeart/2005/8/layout/vList2"/>
    <dgm:cxn modelId="{E8AB8D1E-CE3B-45A8-BD09-D51DD5EB8AE0}" type="presOf" srcId="{6C3D7652-5858-4928-B887-E523A42D920A}" destId="{ACFCC21F-B2DD-4B29-B033-786E3EF3D325}" srcOrd="0" destOrd="0" presId="urn:microsoft.com/office/officeart/2005/8/layout/vList2"/>
    <dgm:cxn modelId="{B58CAD66-9428-49E0-971B-F2479B03552D}" srcId="{26E9442B-9ADB-49EF-9AA0-FBC3339C9937}" destId="{DC225ECE-3F8D-4C94-87CE-BA6828F20BD3}" srcOrd="1" destOrd="0" parTransId="{89F68937-9DF7-4E11-A578-AFD57C858B00}" sibTransId="{211E04D3-F18D-453A-82AB-8FD006165BBB}"/>
    <dgm:cxn modelId="{CBA5C958-AB8C-4E3E-93C9-A6318A6C4C74}" srcId="{26E9442B-9ADB-49EF-9AA0-FBC3339C9937}" destId="{6C3D7652-5858-4928-B887-E523A42D920A}" srcOrd="2" destOrd="0" parTransId="{B31E40A3-6C04-467D-B4B0-68A635FCDF21}" sibTransId="{F5A5B6B3-438A-4252-9267-A2FB6A4188D3}"/>
    <dgm:cxn modelId="{29D3645A-666C-4634-9168-6E43C10F8AAB}" srcId="{26E9442B-9ADB-49EF-9AA0-FBC3339C9937}" destId="{115C2399-17B0-4C0A-B945-B697D44B2886}" srcOrd="0" destOrd="0" parTransId="{8E5B6623-5D84-46E4-9119-B090B220252E}" sibTransId="{766E0475-F5C8-43C2-BAF6-26EBF0F2DF37}"/>
    <dgm:cxn modelId="{86FC098A-247A-4B2B-9412-141C34154AA4}" type="presOf" srcId="{115C2399-17B0-4C0A-B945-B697D44B2886}" destId="{725F3E2D-7829-4B58-903D-F0D7A8EEE194}" srcOrd="0" destOrd="0" presId="urn:microsoft.com/office/officeart/2005/8/layout/vList2"/>
    <dgm:cxn modelId="{F86EF5EB-3A94-4E35-869F-4A5B558071C6}" type="presOf" srcId="{DC225ECE-3F8D-4C94-87CE-BA6828F20BD3}" destId="{7EB24960-C2AB-4723-BEA5-6A22C27766BC}" srcOrd="0" destOrd="0" presId="urn:microsoft.com/office/officeart/2005/8/layout/vList2"/>
    <dgm:cxn modelId="{145F6632-31D2-4AC0-9F2E-FDB7526004ED}" type="presParOf" srcId="{966FD8F8-501D-48E8-B779-8E9B0479FC3D}" destId="{725F3E2D-7829-4B58-903D-F0D7A8EEE194}" srcOrd="0" destOrd="0" presId="urn:microsoft.com/office/officeart/2005/8/layout/vList2"/>
    <dgm:cxn modelId="{CFABFA58-7CB3-4F73-BF1B-ED20BBB4C6CD}" type="presParOf" srcId="{966FD8F8-501D-48E8-B779-8E9B0479FC3D}" destId="{BDA04EDA-DF63-4835-A5AC-AC4AC65E7146}" srcOrd="1" destOrd="0" presId="urn:microsoft.com/office/officeart/2005/8/layout/vList2"/>
    <dgm:cxn modelId="{0FE23E96-0766-47D6-98C1-397132726D69}" type="presParOf" srcId="{966FD8F8-501D-48E8-B779-8E9B0479FC3D}" destId="{7EB24960-C2AB-4723-BEA5-6A22C27766BC}" srcOrd="2" destOrd="0" presId="urn:microsoft.com/office/officeart/2005/8/layout/vList2"/>
    <dgm:cxn modelId="{9646FFC5-62E6-4E11-ACD3-5A722719CB27}" type="presParOf" srcId="{966FD8F8-501D-48E8-B779-8E9B0479FC3D}" destId="{215E3508-788E-48C1-AA29-D52E9F4F10E1}" srcOrd="3" destOrd="0" presId="urn:microsoft.com/office/officeart/2005/8/layout/vList2"/>
    <dgm:cxn modelId="{E871318C-AD05-409C-B2C2-692BB3B06115}" type="presParOf" srcId="{966FD8F8-501D-48E8-B779-8E9B0479FC3D}" destId="{ACFCC21F-B2DD-4B29-B033-786E3EF3D32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203B1C4-C2A8-4FF3-94F7-7501D8FBB2F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284E5F2-642A-4940-BFAA-98F05F2D9702}">
      <dgm:prSet phldrT="[Text]" custT="1"/>
      <dgm:spPr/>
      <dgm:t>
        <a:bodyPr/>
        <a:lstStyle/>
        <a:p>
          <a:r>
            <a:rPr lang="en-PH" sz="2200" b="0" i="0"/>
            <a:t>repetitive movement</a:t>
          </a:r>
          <a:endParaRPr lang="en-PH" sz="2200"/>
        </a:p>
      </dgm:t>
    </dgm:pt>
    <dgm:pt modelId="{641B0283-D137-4D67-8C01-0FE504565461}" type="parTrans" cxnId="{5BBF0070-2370-4147-A231-ADE34E3C4502}">
      <dgm:prSet/>
      <dgm:spPr/>
      <dgm:t>
        <a:bodyPr/>
        <a:lstStyle/>
        <a:p>
          <a:endParaRPr lang="en-PH" sz="2200"/>
        </a:p>
      </dgm:t>
    </dgm:pt>
    <dgm:pt modelId="{9CB22D2D-36CE-4BD6-8EFE-16F0FBDCCD8A}" type="sibTrans" cxnId="{5BBF0070-2370-4147-A231-ADE34E3C4502}">
      <dgm:prSet/>
      <dgm:spPr/>
      <dgm:t>
        <a:bodyPr/>
        <a:lstStyle/>
        <a:p>
          <a:endParaRPr lang="en-PH" sz="2200"/>
        </a:p>
      </dgm:t>
    </dgm:pt>
    <dgm:pt modelId="{F0F4D823-64CF-4B4A-B4B8-936903E775D4}">
      <dgm:prSet phldrT="[Text]" custT="1"/>
      <dgm:spPr/>
      <dgm:t>
        <a:bodyPr/>
        <a:lstStyle/>
        <a:p>
          <a:r>
            <a:rPr lang="en-PH" sz="2200" b="0" i="0"/>
            <a:t>repetitive or sustained force</a:t>
          </a:r>
          <a:endParaRPr lang="en-PH" sz="2200"/>
        </a:p>
      </dgm:t>
    </dgm:pt>
    <dgm:pt modelId="{0FFEDB07-DA42-4172-AE4D-8F12F510BC4F}" type="parTrans" cxnId="{F41DC165-6232-49B6-A55B-612D72E0D1E9}">
      <dgm:prSet/>
      <dgm:spPr/>
      <dgm:t>
        <a:bodyPr/>
        <a:lstStyle/>
        <a:p>
          <a:endParaRPr lang="en-PH" sz="2200"/>
        </a:p>
      </dgm:t>
    </dgm:pt>
    <dgm:pt modelId="{C2EC2F50-9E9D-4730-B454-793C51B1EF2C}" type="sibTrans" cxnId="{F41DC165-6232-49B6-A55B-612D72E0D1E9}">
      <dgm:prSet/>
      <dgm:spPr/>
      <dgm:t>
        <a:bodyPr/>
        <a:lstStyle/>
        <a:p>
          <a:endParaRPr lang="en-PH" sz="2200"/>
        </a:p>
      </dgm:t>
    </dgm:pt>
    <dgm:pt modelId="{646036A6-4EF6-4C63-86EE-A997F3ECEA78}">
      <dgm:prSet phldrT="[Text]" custT="1"/>
      <dgm:spPr/>
      <dgm:t>
        <a:bodyPr/>
        <a:lstStyle/>
        <a:p>
          <a:r>
            <a:rPr lang="en-PH" sz="2200"/>
            <a:t>high or sudden force</a:t>
          </a:r>
        </a:p>
      </dgm:t>
    </dgm:pt>
    <dgm:pt modelId="{C78006C5-8AC2-49E9-9ED4-0D53FE1672A8}" type="parTrans" cxnId="{A4F0D08C-AEC3-42BD-90B0-2457BFB57CA9}">
      <dgm:prSet/>
      <dgm:spPr/>
      <dgm:t>
        <a:bodyPr/>
        <a:lstStyle/>
        <a:p>
          <a:endParaRPr lang="en-PH" sz="2200"/>
        </a:p>
      </dgm:t>
    </dgm:pt>
    <dgm:pt modelId="{14FC0027-11D6-4F96-9911-780840626FB1}" type="sibTrans" cxnId="{A4F0D08C-AEC3-42BD-90B0-2457BFB57CA9}">
      <dgm:prSet/>
      <dgm:spPr/>
      <dgm:t>
        <a:bodyPr/>
        <a:lstStyle/>
        <a:p>
          <a:endParaRPr lang="en-PH" sz="2200"/>
        </a:p>
      </dgm:t>
    </dgm:pt>
    <dgm:pt modelId="{2C04A4BF-C6FF-46F4-82CD-A3BD06808862}">
      <dgm:prSet phldrT="[Text]" custT="1"/>
      <dgm:spPr/>
      <dgm:t>
        <a:bodyPr/>
        <a:lstStyle/>
        <a:p>
          <a:r>
            <a:rPr lang="en-PH" sz="2200"/>
            <a:t>sustained or awkard postures</a:t>
          </a:r>
        </a:p>
      </dgm:t>
    </dgm:pt>
    <dgm:pt modelId="{2E91D1B2-53C3-4113-B8FE-C81F73C8D5AE}" type="parTrans" cxnId="{02BD9C34-3CFD-40C6-ADB5-73D6FB668B97}">
      <dgm:prSet/>
      <dgm:spPr/>
      <dgm:t>
        <a:bodyPr/>
        <a:lstStyle/>
        <a:p>
          <a:endParaRPr lang="en-PH" sz="2200"/>
        </a:p>
      </dgm:t>
    </dgm:pt>
    <dgm:pt modelId="{A4161315-44DD-4CB8-ACA6-25C7CCF90702}" type="sibTrans" cxnId="{02BD9C34-3CFD-40C6-ADB5-73D6FB668B97}">
      <dgm:prSet/>
      <dgm:spPr/>
      <dgm:t>
        <a:bodyPr/>
        <a:lstStyle/>
        <a:p>
          <a:endParaRPr lang="en-PH" sz="2200"/>
        </a:p>
      </dgm:t>
    </dgm:pt>
    <dgm:pt modelId="{4289173B-B473-4F91-8D11-68DCC25E074B}">
      <dgm:prSet phldrT="[Text]" custT="1"/>
      <dgm:spPr/>
      <dgm:t>
        <a:bodyPr/>
        <a:lstStyle/>
        <a:p>
          <a:r>
            <a:rPr lang="en-PH" sz="2200"/>
            <a:t>exposure to vibration.</a:t>
          </a:r>
        </a:p>
      </dgm:t>
    </dgm:pt>
    <dgm:pt modelId="{37DEE2D8-9D28-4905-890E-0D749BCEBA72}" type="parTrans" cxnId="{C905C54D-619A-407D-BB0A-2E51E32A1D3D}">
      <dgm:prSet/>
      <dgm:spPr/>
      <dgm:t>
        <a:bodyPr/>
        <a:lstStyle/>
        <a:p>
          <a:endParaRPr lang="en-PH" sz="2200"/>
        </a:p>
      </dgm:t>
    </dgm:pt>
    <dgm:pt modelId="{DF4FD2E4-16BE-4AB5-A7A0-9D6884818175}" type="sibTrans" cxnId="{C905C54D-619A-407D-BB0A-2E51E32A1D3D}">
      <dgm:prSet/>
      <dgm:spPr/>
      <dgm:t>
        <a:bodyPr/>
        <a:lstStyle/>
        <a:p>
          <a:endParaRPr lang="en-PH" sz="2200"/>
        </a:p>
      </dgm:t>
    </dgm:pt>
    <dgm:pt modelId="{813E41A8-24DE-49C8-8BEA-3EA8C29326DB}" type="pres">
      <dgm:prSet presAssocID="{B203B1C4-C2A8-4FF3-94F7-7501D8FBB2F7}" presName="diagram" presStyleCnt="0">
        <dgm:presLayoutVars>
          <dgm:dir/>
          <dgm:resizeHandles val="exact"/>
        </dgm:presLayoutVars>
      </dgm:prSet>
      <dgm:spPr/>
    </dgm:pt>
    <dgm:pt modelId="{F5C2F5B0-4E9D-46CE-B0D6-CF951D87BCB5}" type="pres">
      <dgm:prSet presAssocID="{9284E5F2-642A-4940-BFAA-98F05F2D9702}" presName="node" presStyleLbl="node1" presStyleIdx="0" presStyleCnt="5">
        <dgm:presLayoutVars>
          <dgm:bulletEnabled val="1"/>
        </dgm:presLayoutVars>
      </dgm:prSet>
      <dgm:spPr/>
    </dgm:pt>
    <dgm:pt modelId="{9367019D-7365-4A2F-9E64-D703F6478930}" type="pres">
      <dgm:prSet presAssocID="{9CB22D2D-36CE-4BD6-8EFE-16F0FBDCCD8A}" presName="sibTrans" presStyleCnt="0"/>
      <dgm:spPr/>
    </dgm:pt>
    <dgm:pt modelId="{7FAA468E-D4A9-4A3A-8B18-62E4C0EC2D5D}" type="pres">
      <dgm:prSet presAssocID="{F0F4D823-64CF-4B4A-B4B8-936903E775D4}" presName="node" presStyleLbl="node1" presStyleIdx="1" presStyleCnt="5">
        <dgm:presLayoutVars>
          <dgm:bulletEnabled val="1"/>
        </dgm:presLayoutVars>
      </dgm:prSet>
      <dgm:spPr/>
    </dgm:pt>
    <dgm:pt modelId="{4E4387D5-AE94-45F9-BA60-319D6A83578D}" type="pres">
      <dgm:prSet presAssocID="{C2EC2F50-9E9D-4730-B454-793C51B1EF2C}" presName="sibTrans" presStyleCnt="0"/>
      <dgm:spPr/>
    </dgm:pt>
    <dgm:pt modelId="{F9B25BCE-242B-4A98-BA1C-C6A3DED0CE51}" type="pres">
      <dgm:prSet presAssocID="{646036A6-4EF6-4C63-86EE-A997F3ECEA78}" presName="node" presStyleLbl="node1" presStyleIdx="2" presStyleCnt="5">
        <dgm:presLayoutVars>
          <dgm:bulletEnabled val="1"/>
        </dgm:presLayoutVars>
      </dgm:prSet>
      <dgm:spPr/>
    </dgm:pt>
    <dgm:pt modelId="{46F266DB-306C-4F9A-A0FF-9DD11BDD23F5}" type="pres">
      <dgm:prSet presAssocID="{14FC0027-11D6-4F96-9911-780840626FB1}" presName="sibTrans" presStyleCnt="0"/>
      <dgm:spPr/>
    </dgm:pt>
    <dgm:pt modelId="{95FC0401-E5DB-43FA-A216-3D7C02A200D6}" type="pres">
      <dgm:prSet presAssocID="{2C04A4BF-C6FF-46F4-82CD-A3BD06808862}" presName="node" presStyleLbl="node1" presStyleIdx="3" presStyleCnt="5">
        <dgm:presLayoutVars>
          <dgm:bulletEnabled val="1"/>
        </dgm:presLayoutVars>
      </dgm:prSet>
      <dgm:spPr/>
    </dgm:pt>
    <dgm:pt modelId="{E0F84978-AF20-490D-A92F-1C0B72BA8D1D}" type="pres">
      <dgm:prSet presAssocID="{A4161315-44DD-4CB8-ACA6-25C7CCF90702}" presName="sibTrans" presStyleCnt="0"/>
      <dgm:spPr/>
    </dgm:pt>
    <dgm:pt modelId="{54FBB7B9-462E-4213-B3ED-F5F3EA4E8FE5}" type="pres">
      <dgm:prSet presAssocID="{4289173B-B473-4F91-8D11-68DCC25E074B}" presName="node" presStyleLbl="node1" presStyleIdx="4" presStyleCnt="5">
        <dgm:presLayoutVars>
          <dgm:bulletEnabled val="1"/>
        </dgm:presLayoutVars>
      </dgm:prSet>
      <dgm:spPr/>
    </dgm:pt>
  </dgm:ptLst>
  <dgm:cxnLst>
    <dgm:cxn modelId="{02BD9C34-3CFD-40C6-ADB5-73D6FB668B97}" srcId="{B203B1C4-C2A8-4FF3-94F7-7501D8FBB2F7}" destId="{2C04A4BF-C6FF-46F4-82CD-A3BD06808862}" srcOrd="3" destOrd="0" parTransId="{2E91D1B2-53C3-4113-B8FE-C81F73C8D5AE}" sibTransId="{A4161315-44DD-4CB8-ACA6-25C7CCF90702}"/>
    <dgm:cxn modelId="{BD2F7D3E-F569-4C2A-A544-D680A990136E}" type="presOf" srcId="{9284E5F2-642A-4940-BFAA-98F05F2D9702}" destId="{F5C2F5B0-4E9D-46CE-B0D6-CF951D87BCB5}" srcOrd="0" destOrd="0" presId="urn:microsoft.com/office/officeart/2005/8/layout/default"/>
    <dgm:cxn modelId="{F41DC165-6232-49B6-A55B-612D72E0D1E9}" srcId="{B203B1C4-C2A8-4FF3-94F7-7501D8FBB2F7}" destId="{F0F4D823-64CF-4B4A-B4B8-936903E775D4}" srcOrd="1" destOrd="0" parTransId="{0FFEDB07-DA42-4172-AE4D-8F12F510BC4F}" sibTransId="{C2EC2F50-9E9D-4730-B454-793C51B1EF2C}"/>
    <dgm:cxn modelId="{58201649-51DB-47F9-B8CC-49B1C1B4C9F3}" type="presOf" srcId="{F0F4D823-64CF-4B4A-B4B8-936903E775D4}" destId="{7FAA468E-D4A9-4A3A-8B18-62E4C0EC2D5D}" srcOrd="0" destOrd="0" presId="urn:microsoft.com/office/officeart/2005/8/layout/default"/>
    <dgm:cxn modelId="{C905C54D-619A-407D-BB0A-2E51E32A1D3D}" srcId="{B203B1C4-C2A8-4FF3-94F7-7501D8FBB2F7}" destId="{4289173B-B473-4F91-8D11-68DCC25E074B}" srcOrd="4" destOrd="0" parTransId="{37DEE2D8-9D28-4905-890E-0D749BCEBA72}" sibTransId="{DF4FD2E4-16BE-4AB5-A7A0-9D6884818175}"/>
    <dgm:cxn modelId="{5BBF0070-2370-4147-A231-ADE34E3C4502}" srcId="{B203B1C4-C2A8-4FF3-94F7-7501D8FBB2F7}" destId="{9284E5F2-642A-4940-BFAA-98F05F2D9702}" srcOrd="0" destOrd="0" parTransId="{641B0283-D137-4D67-8C01-0FE504565461}" sibTransId="{9CB22D2D-36CE-4BD6-8EFE-16F0FBDCCD8A}"/>
    <dgm:cxn modelId="{26379C7A-D941-47C6-979A-EEF901587FE3}" type="presOf" srcId="{B203B1C4-C2A8-4FF3-94F7-7501D8FBB2F7}" destId="{813E41A8-24DE-49C8-8BEA-3EA8C29326DB}" srcOrd="0" destOrd="0" presId="urn:microsoft.com/office/officeart/2005/8/layout/default"/>
    <dgm:cxn modelId="{A4F0D08C-AEC3-42BD-90B0-2457BFB57CA9}" srcId="{B203B1C4-C2A8-4FF3-94F7-7501D8FBB2F7}" destId="{646036A6-4EF6-4C63-86EE-A997F3ECEA78}" srcOrd="2" destOrd="0" parTransId="{C78006C5-8AC2-49E9-9ED4-0D53FE1672A8}" sibTransId="{14FC0027-11D6-4F96-9911-780840626FB1}"/>
    <dgm:cxn modelId="{99935FA4-6FA0-49C1-9743-5964E20D0DCC}" type="presOf" srcId="{2C04A4BF-C6FF-46F4-82CD-A3BD06808862}" destId="{95FC0401-E5DB-43FA-A216-3D7C02A200D6}" srcOrd="0" destOrd="0" presId="urn:microsoft.com/office/officeart/2005/8/layout/default"/>
    <dgm:cxn modelId="{CC0B5AB0-C97E-4C78-A036-62B680F9F819}" type="presOf" srcId="{646036A6-4EF6-4C63-86EE-A997F3ECEA78}" destId="{F9B25BCE-242B-4A98-BA1C-C6A3DED0CE51}" srcOrd="0" destOrd="0" presId="urn:microsoft.com/office/officeart/2005/8/layout/default"/>
    <dgm:cxn modelId="{CCC1BED2-D4B8-4057-B477-362AE488EB16}" type="presOf" srcId="{4289173B-B473-4F91-8D11-68DCC25E074B}" destId="{54FBB7B9-462E-4213-B3ED-F5F3EA4E8FE5}" srcOrd="0" destOrd="0" presId="urn:microsoft.com/office/officeart/2005/8/layout/default"/>
    <dgm:cxn modelId="{837B665E-7BCE-4BE3-BB4A-0133A1E3A251}" type="presParOf" srcId="{813E41A8-24DE-49C8-8BEA-3EA8C29326DB}" destId="{F5C2F5B0-4E9D-46CE-B0D6-CF951D87BCB5}" srcOrd="0" destOrd="0" presId="urn:microsoft.com/office/officeart/2005/8/layout/default"/>
    <dgm:cxn modelId="{F005C633-E685-4D36-AFC4-8AD0CD4F75C4}" type="presParOf" srcId="{813E41A8-24DE-49C8-8BEA-3EA8C29326DB}" destId="{9367019D-7365-4A2F-9E64-D703F6478930}" srcOrd="1" destOrd="0" presId="urn:microsoft.com/office/officeart/2005/8/layout/default"/>
    <dgm:cxn modelId="{03ED8B04-1E7E-469D-A905-B414A2DFFA11}" type="presParOf" srcId="{813E41A8-24DE-49C8-8BEA-3EA8C29326DB}" destId="{7FAA468E-D4A9-4A3A-8B18-62E4C0EC2D5D}" srcOrd="2" destOrd="0" presId="urn:microsoft.com/office/officeart/2005/8/layout/default"/>
    <dgm:cxn modelId="{2807659E-C47F-4C9D-ACD8-7229FE3C2E95}" type="presParOf" srcId="{813E41A8-24DE-49C8-8BEA-3EA8C29326DB}" destId="{4E4387D5-AE94-45F9-BA60-319D6A83578D}" srcOrd="3" destOrd="0" presId="urn:microsoft.com/office/officeart/2005/8/layout/default"/>
    <dgm:cxn modelId="{0661724D-698F-4661-9A98-2447985DE1D5}" type="presParOf" srcId="{813E41A8-24DE-49C8-8BEA-3EA8C29326DB}" destId="{F9B25BCE-242B-4A98-BA1C-C6A3DED0CE51}" srcOrd="4" destOrd="0" presId="urn:microsoft.com/office/officeart/2005/8/layout/default"/>
    <dgm:cxn modelId="{3CDFBAC7-E17F-4984-AAFA-3939E336EA23}" type="presParOf" srcId="{813E41A8-24DE-49C8-8BEA-3EA8C29326DB}" destId="{46F266DB-306C-4F9A-A0FF-9DD11BDD23F5}" srcOrd="5" destOrd="0" presId="urn:microsoft.com/office/officeart/2005/8/layout/default"/>
    <dgm:cxn modelId="{4891B237-7C17-44C8-96AF-B053EB80EFC6}" type="presParOf" srcId="{813E41A8-24DE-49C8-8BEA-3EA8C29326DB}" destId="{95FC0401-E5DB-43FA-A216-3D7C02A200D6}" srcOrd="6" destOrd="0" presId="urn:microsoft.com/office/officeart/2005/8/layout/default"/>
    <dgm:cxn modelId="{5F6A3B23-4102-4A25-B191-4B86AC374E67}" type="presParOf" srcId="{813E41A8-24DE-49C8-8BEA-3EA8C29326DB}" destId="{E0F84978-AF20-490D-A92F-1C0B72BA8D1D}" srcOrd="7" destOrd="0" presId="urn:microsoft.com/office/officeart/2005/8/layout/default"/>
    <dgm:cxn modelId="{37C427E0-C284-4E2D-94CA-41B91F516FE0}" type="presParOf" srcId="{813E41A8-24DE-49C8-8BEA-3EA8C29326DB}" destId="{54FBB7B9-462E-4213-B3ED-F5F3EA4E8FE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E02328-BFFA-4C6B-BBF8-432301BBD88C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E5802D68-A17F-41CF-8A8C-F720A070DA0A}">
      <dgm:prSet phldrT="[Text]"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Supporting your own weight</a:t>
          </a:r>
          <a:endParaRPr lang="en-PH" sz="2200"/>
        </a:p>
      </dgm:t>
    </dgm:pt>
    <dgm:pt modelId="{5311F44C-8361-4493-9403-D2C880F7BA7A}" type="parTrans" cxnId="{DAD5E73B-B222-4154-84B9-FEAB0610D08D}">
      <dgm:prSet/>
      <dgm:spPr/>
      <dgm:t>
        <a:bodyPr/>
        <a:lstStyle/>
        <a:p>
          <a:endParaRPr lang="en-PH" sz="2200"/>
        </a:p>
      </dgm:t>
    </dgm:pt>
    <dgm:pt modelId="{A8D565BE-1597-4343-8CCE-66CEABC38D03}" type="sibTrans" cxnId="{DAD5E73B-B222-4154-84B9-FEAB0610D08D}">
      <dgm:prSet/>
      <dgm:spPr/>
      <dgm:t>
        <a:bodyPr/>
        <a:lstStyle/>
        <a:p>
          <a:endParaRPr lang="en-PH" sz="2200"/>
        </a:p>
      </dgm:t>
    </dgm:pt>
    <dgm:pt modelId="{7D27EC9E-8A9C-4778-8153-652BAC82D06E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Maintaining your posture</a:t>
          </a:r>
          <a:endParaRPr lang="en-PH" sz="2200"/>
        </a:p>
      </dgm:t>
    </dgm:pt>
    <dgm:pt modelId="{D47A717C-9C45-4EDF-8C25-BF061838A3D8}" type="parTrans" cxnId="{805245DE-667E-411A-BE15-73AB21FC0FCD}">
      <dgm:prSet/>
      <dgm:spPr/>
      <dgm:t>
        <a:bodyPr/>
        <a:lstStyle/>
        <a:p>
          <a:endParaRPr lang="en-PH" sz="2200"/>
        </a:p>
      </dgm:t>
    </dgm:pt>
    <dgm:pt modelId="{4BACF356-6D29-4AE2-8839-1B06324B3BDB}" type="sibTrans" cxnId="{805245DE-667E-411A-BE15-73AB21FC0FCD}">
      <dgm:prSet/>
      <dgm:spPr/>
      <dgm:t>
        <a:bodyPr/>
        <a:lstStyle/>
        <a:p>
          <a:endParaRPr lang="en-PH" sz="2200"/>
        </a:p>
      </dgm:t>
    </dgm:pt>
    <dgm:pt modelId="{CDFE8E98-72E6-4D48-8BAC-FF026FCCAE56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Moving around</a:t>
          </a:r>
          <a:endParaRPr lang="en-PH" sz="2200"/>
        </a:p>
      </dgm:t>
    </dgm:pt>
    <dgm:pt modelId="{1854C043-57D6-4331-AE80-342ED1F44139}" type="parTrans" cxnId="{7C22FB4E-02F5-4FD1-A340-04C9B8D99819}">
      <dgm:prSet/>
      <dgm:spPr/>
      <dgm:t>
        <a:bodyPr/>
        <a:lstStyle/>
        <a:p>
          <a:endParaRPr lang="en-PH" sz="2200"/>
        </a:p>
      </dgm:t>
    </dgm:pt>
    <dgm:pt modelId="{FA8C26CE-8F16-47C1-86AA-CE3035C362C7}" type="sibTrans" cxnId="{7C22FB4E-02F5-4FD1-A340-04C9B8D99819}">
      <dgm:prSet/>
      <dgm:spPr/>
      <dgm:t>
        <a:bodyPr/>
        <a:lstStyle/>
        <a:p>
          <a:endParaRPr lang="en-PH" sz="2200"/>
        </a:p>
      </dgm:t>
    </dgm:pt>
    <dgm:pt modelId="{8AF86F29-ACFE-49BE-8FC1-A13EFA88448C}" type="pres">
      <dgm:prSet presAssocID="{E3E02328-BFFA-4C6B-BBF8-432301BBD88C}" presName="diagram" presStyleCnt="0">
        <dgm:presLayoutVars>
          <dgm:dir/>
          <dgm:resizeHandles val="exact"/>
        </dgm:presLayoutVars>
      </dgm:prSet>
      <dgm:spPr/>
    </dgm:pt>
    <dgm:pt modelId="{307FC609-D343-4770-9260-6CFBBE73FBFD}" type="pres">
      <dgm:prSet presAssocID="{E5802D68-A17F-41CF-8A8C-F720A070DA0A}" presName="node" presStyleLbl="node1" presStyleIdx="0" presStyleCnt="3">
        <dgm:presLayoutVars>
          <dgm:bulletEnabled val="1"/>
        </dgm:presLayoutVars>
      </dgm:prSet>
      <dgm:spPr/>
    </dgm:pt>
    <dgm:pt modelId="{67170B75-D473-47BC-A9B3-0A9277265715}" type="pres">
      <dgm:prSet presAssocID="{A8D565BE-1597-4343-8CCE-66CEABC38D03}" presName="sibTrans" presStyleCnt="0"/>
      <dgm:spPr/>
    </dgm:pt>
    <dgm:pt modelId="{1046C906-41E0-42E8-8BF5-7C3D3F3E88FD}" type="pres">
      <dgm:prSet presAssocID="{7D27EC9E-8A9C-4778-8153-652BAC82D06E}" presName="node" presStyleLbl="node1" presStyleIdx="1" presStyleCnt="3">
        <dgm:presLayoutVars>
          <dgm:bulletEnabled val="1"/>
        </dgm:presLayoutVars>
      </dgm:prSet>
      <dgm:spPr/>
    </dgm:pt>
    <dgm:pt modelId="{C8C91685-26B1-4DAE-9724-01A1BF94936F}" type="pres">
      <dgm:prSet presAssocID="{4BACF356-6D29-4AE2-8839-1B06324B3BDB}" presName="sibTrans" presStyleCnt="0"/>
      <dgm:spPr/>
    </dgm:pt>
    <dgm:pt modelId="{1C627C04-F635-4EB6-A413-5B1D64C8A695}" type="pres">
      <dgm:prSet presAssocID="{CDFE8E98-72E6-4D48-8BAC-FF026FCCAE56}" presName="node" presStyleLbl="node1" presStyleIdx="2" presStyleCnt="3">
        <dgm:presLayoutVars>
          <dgm:bulletEnabled val="1"/>
        </dgm:presLayoutVars>
      </dgm:prSet>
      <dgm:spPr/>
    </dgm:pt>
  </dgm:ptLst>
  <dgm:cxnLst>
    <dgm:cxn modelId="{8504301A-C507-4422-9C6E-8E77EBE1950B}" type="presOf" srcId="{CDFE8E98-72E6-4D48-8BAC-FF026FCCAE56}" destId="{1C627C04-F635-4EB6-A413-5B1D64C8A695}" srcOrd="0" destOrd="0" presId="urn:microsoft.com/office/officeart/2005/8/layout/default"/>
    <dgm:cxn modelId="{DAD5E73B-B222-4154-84B9-FEAB0610D08D}" srcId="{E3E02328-BFFA-4C6B-BBF8-432301BBD88C}" destId="{E5802D68-A17F-41CF-8A8C-F720A070DA0A}" srcOrd="0" destOrd="0" parTransId="{5311F44C-8361-4493-9403-D2C880F7BA7A}" sibTransId="{A8D565BE-1597-4343-8CCE-66CEABC38D03}"/>
    <dgm:cxn modelId="{3F492F45-EC97-473A-81D8-FAF6D805883F}" type="presOf" srcId="{7D27EC9E-8A9C-4778-8153-652BAC82D06E}" destId="{1046C906-41E0-42E8-8BF5-7C3D3F3E88FD}" srcOrd="0" destOrd="0" presId="urn:microsoft.com/office/officeart/2005/8/layout/default"/>
    <dgm:cxn modelId="{7C22FB4E-02F5-4FD1-A340-04C9B8D99819}" srcId="{E3E02328-BFFA-4C6B-BBF8-432301BBD88C}" destId="{CDFE8E98-72E6-4D48-8BAC-FF026FCCAE56}" srcOrd="2" destOrd="0" parTransId="{1854C043-57D6-4331-AE80-342ED1F44139}" sibTransId="{FA8C26CE-8F16-47C1-86AA-CE3035C362C7}"/>
    <dgm:cxn modelId="{1FF12284-9927-4BF0-A87A-25A8E49C844D}" type="presOf" srcId="{E3E02328-BFFA-4C6B-BBF8-432301BBD88C}" destId="{8AF86F29-ACFE-49BE-8FC1-A13EFA88448C}" srcOrd="0" destOrd="0" presId="urn:microsoft.com/office/officeart/2005/8/layout/default"/>
    <dgm:cxn modelId="{14C508BC-EF7C-4DA8-A0C0-47B101C43C8F}" type="presOf" srcId="{E5802D68-A17F-41CF-8A8C-F720A070DA0A}" destId="{307FC609-D343-4770-9260-6CFBBE73FBFD}" srcOrd="0" destOrd="0" presId="urn:microsoft.com/office/officeart/2005/8/layout/default"/>
    <dgm:cxn modelId="{805245DE-667E-411A-BE15-73AB21FC0FCD}" srcId="{E3E02328-BFFA-4C6B-BBF8-432301BBD88C}" destId="{7D27EC9E-8A9C-4778-8153-652BAC82D06E}" srcOrd="1" destOrd="0" parTransId="{D47A717C-9C45-4EDF-8C25-BF061838A3D8}" sibTransId="{4BACF356-6D29-4AE2-8839-1B06324B3BDB}"/>
    <dgm:cxn modelId="{CDC7D62E-6C1E-4A70-8EB0-0D9E2B5CF018}" type="presParOf" srcId="{8AF86F29-ACFE-49BE-8FC1-A13EFA88448C}" destId="{307FC609-D343-4770-9260-6CFBBE73FBFD}" srcOrd="0" destOrd="0" presId="urn:microsoft.com/office/officeart/2005/8/layout/default"/>
    <dgm:cxn modelId="{6E0F3DAF-6414-4200-966E-5DDD4E289998}" type="presParOf" srcId="{8AF86F29-ACFE-49BE-8FC1-A13EFA88448C}" destId="{67170B75-D473-47BC-A9B3-0A9277265715}" srcOrd="1" destOrd="0" presId="urn:microsoft.com/office/officeart/2005/8/layout/default"/>
    <dgm:cxn modelId="{512FD1CC-384F-4EC5-B160-6F3B92781BC5}" type="presParOf" srcId="{8AF86F29-ACFE-49BE-8FC1-A13EFA88448C}" destId="{1046C906-41E0-42E8-8BF5-7C3D3F3E88FD}" srcOrd="2" destOrd="0" presId="urn:microsoft.com/office/officeart/2005/8/layout/default"/>
    <dgm:cxn modelId="{4776E531-7D6F-4DD9-938F-6FECEA37854B}" type="presParOf" srcId="{8AF86F29-ACFE-49BE-8FC1-A13EFA88448C}" destId="{C8C91685-26B1-4DAE-9724-01A1BF94936F}" srcOrd="3" destOrd="0" presId="urn:microsoft.com/office/officeart/2005/8/layout/default"/>
    <dgm:cxn modelId="{8228C6E0-89B8-4D7B-930D-6FB870D3C3A4}" type="presParOf" srcId="{8AF86F29-ACFE-49BE-8FC1-A13EFA88448C}" destId="{1C627C04-F635-4EB6-A413-5B1D64C8A695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E402EB-C3EE-4640-8D82-98CFED37920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EE18C00E-48A9-45CA-9022-21963ECC61DD}">
      <dgm:prSet phldrT="[Text]" custT="1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Use mechanical aids when handling clients and heavy loads</a:t>
          </a:r>
          <a:endParaRPr lang="en-PH" sz="2200" dirty="0"/>
        </a:p>
      </dgm:t>
    </dgm:pt>
    <dgm:pt modelId="{C9836DBC-1AFF-43CF-A927-865EF41BACA3}" type="parTrans" cxnId="{F290599D-E3D8-4A18-8633-A594A69E7225}">
      <dgm:prSet/>
      <dgm:spPr/>
      <dgm:t>
        <a:bodyPr/>
        <a:lstStyle/>
        <a:p>
          <a:endParaRPr lang="en-PH" sz="2200"/>
        </a:p>
      </dgm:t>
    </dgm:pt>
    <dgm:pt modelId="{6D5686A0-D002-475A-8E58-FEA9E412CE7C}" type="sibTrans" cxnId="{F290599D-E3D8-4A18-8633-A594A69E7225}">
      <dgm:prSet/>
      <dgm:spPr/>
      <dgm:t>
        <a:bodyPr/>
        <a:lstStyle/>
        <a:p>
          <a:endParaRPr lang="en-PH" sz="2200"/>
        </a:p>
      </dgm:t>
    </dgm:pt>
    <dgm:pt modelId="{FECEAE51-9000-4656-9585-86125DC0377F}">
      <dgm:prSet custT="1"/>
      <dgm:spPr/>
      <dgm:t>
        <a:bodyPr/>
        <a:lstStyle/>
        <a:p>
          <a:r>
            <a:rPr lang="en-US" sz="2200"/>
            <a:t>Modify the home setting to aid in manual handling</a:t>
          </a:r>
          <a:endParaRPr lang="en-US" sz="2200" dirty="0"/>
        </a:p>
      </dgm:t>
    </dgm:pt>
    <dgm:pt modelId="{E5939C63-E10E-49DB-83DD-52022CE0D90D}" type="parTrans" cxnId="{AA5ABD11-179F-4280-9D90-F0BE8C278E2B}">
      <dgm:prSet/>
      <dgm:spPr/>
      <dgm:t>
        <a:bodyPr/>
        <a:lstStyle/>
        <a:p>
          <a:endParaRPr lang="en-PH" sz="2200"/>
        </a:p>
      </dgm:t>
    </dgm:pt>
    <dgm:pt modelId="{92C51F75-0091-45FB-9B45-D22BC96F0D80}" type="sibTrans" cxnId="{AA5ABD11-179F-4280-9D90-F0BE8C278E2B}">
      <dgm:prSet/>
      <dgm:spPr/>
      <dgm:t>
        <a:bodyPr/>
        <a:lstStyle/>
        <a:p>
          <a:endParaRPr lang="en-PH" sz="2200"/>
        </a:p>
      </dgm:t>
    </dgm:pt>
    <dgm:pt modelId="{385C7B47-87FB-4AAF-9DFF-F6B690934427}">
      <dgm:prSet custT="1"/>
      <dgm:spPr/>
      <dgm:t>
        <a:bodyPr/>
        <a:lstStyle/>
        <a:p>
          <a:r>
            <a:rPr lang="en-US" sz="2200"/>
            <a:t>Plan work tasks</a:t>
          </a:r>
          <a:endParaRPr lang="en-US" sz="2200" dirty="0"/>
        </a:p>
      </dgm:t>
    </dgm:pt>
    <dgm:pt modelId="{17F2AF56-5CD9-4BFA-AF49-A5F3B370A22B}" type="parTrans" cxnId="{FE0B0C92-320F-4E02-A865-B2D25E51B118}">
      <dgm:prSet/>
      <dgm:spPr/>
      <dgm:t>
        <a:bodyPr/>
        <a:lstStyle/>
        <a:p>
          <a:endParaRPr lang="en-PH" sz="2200"/>
        </a:p>
      </dgm:t>
    </dgm:pt>
    <dgm:pt modelId="{EF83E9B4-CB7A-4826-BEF9-4413A35E009F}" type="sibTrans" cxnId="{FE0B0C92-320F-4E02-A865-B2D25E51B118}">
      <dgm:prSet/>
      <dgm:spPr/>
      <dgm:t>
        <a:bodyPr/>
        <a:lstStyle/>
        <a:p>
          <a:endParaRPr lang="en-PH" sz="2200"/>
        </a:p>
      </dgm:t>
    </dgm:pt>
    <dgm:pt modelId="{6DED5246-E4FE-4CB9-ACF2-363AD94849CF}" type="pres">
      <dgm:prSet presAssocID="{90E402EB-C3EE-4640-8D82-98CFED379206}" presName="linear" presStyleCnt="0">
        <dgm:presLayoutVars>
          <dgm:dir/>
          <dgm:animLvl val="lvl"/>
          <dgm:resizeHandles val="exact"/>
        </dgm:presLayoutVars>
      </dgm:prSet>
      <dgm:spPr/>
    </dgm:pt>
    <dgm:pt modelId="{2BDB7479-23ED-4C67-BCE0-8360874E22B7}" type="pres">
      <dgm:prSet presAssocID="{EE18C00E-48A9-45CA-9022-21963ECC61DD}" presName="parentLin" presStyleCnt="0"/>
      <dgm:spPr/>
    </dgm:pt>
    <dgm:pt modelId="{2ED06E49-EF61-4322-93BC-F3279ABEB235}" type="pres">
      <dgm:prSet presAssocID="{EE18C00E-48A9-45CA-9022-21963ECC61DD}" presName="parentLeftMargin" presStyleLbl="node1" presStyleIdx="0" presStyleCnt="3"/>
      <dgm:spPr/>
    </dgm:pt>
    <dgm:pt modelId="{56ED5DA3-73B4-4778-999A-AEFC07DF0E5F}" type="pres">
      <dgm:prSet presAssocID="{EE18C00E-48A9-45CA-9022-21963ECC61D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9C43BE7-04D8-4063-9F63-8F801D5D02E7}" type="pres">
      <dgm:prSet presAssocID="{EE18C00E-48A9-45CA-9022-21963ECC61DD}" presName="negativeSpace" presStyleCnt="0"/>
      <dgm:spPr/>
    </dgm:pt>
    <dgm:pt modelId="{D43372DB-77F1-41D0-9CC9-8DC520F82E87}" type="pres">
      <dgm:prSet presAssocID="{EE18C00E-48A9-45CA-9022-21963ECC61DD}" presName="childText" presStyleLbl="conFgAcc1" presStyleIdx="0" presStyleCnt="3">
        <dgm:presLayoutVars>
          <dgm:bulletEnabled val="1"/>
        </dgm:presLayoutVars>
      </dgm:prSet>
      <dgm:spPr/>
    </dgm:pt>
    <dgm:pt modelId="{41748D29-F41A-4D7A-A0D9-D583720206C1}" type="pres">
      <dgm:prSet presAssocID="{6D5686A0-D002-475A-8E58-FEA9E412CE7C}" presName="spaceBetweenRectangles" presStyleCnt="0"/>
      <dgm:spPr/>
    </dgm:pt>
    <dgm:pt modelId="{E9F61885-B915-43A2-96DF-56EDFD4EEB66}" type="pres">
      <dgm:prSet presAssocID="{FECEAE51-9000-4656-9585-86125DC0377F}" presName="parentLin" presStyleCnt="0"/>
      <dgm:spPr/>
    </dgm:pt>
    <dgm:pt modelId="{B5FB6ED9-C0A3-492A-8C26-12E735167CD4}" type="pres">
      <dgm:prSet presAssocID="{FECEAE51-9000-4656-9585-86125DC0377F}" presName="parentLeftMargin" presStyleLbl="node1" presStyleIdx="0" presStyleCnt="3"/>
      <dgm:spPr/>
    </dgm:pt>
    <dgm:pt modelId="{49CD6C6C-1D07-4064-870B-01EC19DF6C60}" type="pres">
      <dgm:prSet presAssocID="{FECEAE51-9000-4656-9585-86125DC037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516B142-8104-4D3E-99E6-7CE2CD2AEDDB}" type="pres">
      <dgm:prSet presAssocID="{FECEAE51-9000-4656-9585-86125DC0377F}" presName="negativeSpace" presStyleCnt="0"/>
      <dgm:spPr/>
    </dgm:pt>
    <dgm:pt modelId="{6FAD2B42-468D-4E67-9C61-6C90FD610C51}" type="pres">
      <dgm:prSet presAssocID="{FECEAE51-9000-4656-9585-86125DC0377F}" presName="childText" presStyleLbl="conFgAcc1" presStyleIdx="1" presStyleCnt="3">
        <dgm:presLayoutVars>
          <dgm:bulletEnabled val="1"/>
        </dgm:presLayoutVars>
      </dgm:prSet>
      <dgm:spPr/>
    </dgm:pt>
    <dgm:pt modelId="{32DD9E9E-F470-4D07-8391-6F4166CB03D9}" type="pres">
      <dgm:prSet presAssocID="{92C51F75-0091-45FB-9B45-D22BC96F0D80}" presName="spaceBetweenRectangles" presStyleCnt="0"/>
      <dgm:spPr/>
    </dgm:pt>
    <dgm:pt modelId="{DC10939D-2566-437F-8FEC-852147583F5B}" type="pres">
      <dgm:prSet presAssocID="{385C7B47-87FB-4AAF-9DFF-F6B690934427}" presName="parentLin" presStyleCnt="0"/>
      <dgm:spPr/>
    </dgm:pt>
    <dgm:pt modelId="{6766D675-9265-455D-8BAA-933049C25E40}" type="pres">
      <dgm:prSet presAssocID="{385C7B47-87FB-4AAF-9DFF-F6B690934427}" presName="parentLeftMargin" presStyleLbl="node1" presStyleIdx="1" presStyleCnt="3"/>
      <dgm:spPr/>
    </dgm:pt>
    <dgm:pt modelId="{B6D89332-3B06-4C4B-8591-BA03A7E83758}" type="pres">
      <dgm:prSet presAssocID="{385C7B47-87FB-4AAF-9DFF-F6B69093442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94EBE54-F97A-4B2F-AC73-7A636F48243F}" type="pres">
      <dgm:prSet presAssocID="{385C7B47-87FB-4AAF-9DFF-F6B690934427}" presName="negativeSpace" presStyleCnt="0"/>
      <dgm:spPr/>
    </dgm:pt>
    <dgm:pt modelId="{946E66C5-3A44-4433-95B6-5643F2A5B06C}" type="pres">
      <dgm:prSet presAssocID="{385C7B47-87FB-4AAF-9DFF-F6B690934427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A5ABD11-179F-4280-9D90-F0BE8C278E2B}" srcId="{90E402EB-C3EE-4640-8D82-98CFED379206}" destId="{FECEAE51-9000-4656-9585-86125DC0377F}" srcOrd="1" destOrd="0" parTransId="{E5939C63-E10E-49DB-83DD-52022CE0D90D}" sibTransId="{92C51F75-0091-45FB-9B45-D22BC96F0D80}"/>
    <dgm:cxn modelId="{355C022E-956D-4631-B1B8-8D4B98F8D33E}" type="presOf" srcId="{EE18C00E-48A9-45CA-9022-21963ECC61DD}" destId="{56ED5DA3-73B4-4778-999A-AEFC07DF0E5F}" srcOrd="1" destOrd="0" presId="urn:microsoft.com/office/officeart/2005/8/layout/list1"/>
    <dgm:cxn modelId="{7DAFDC3E-8119-48DC-8C42-BFCE70E9AACD}" type="presOf" srcId="{FECEAE51-9000-4656-9585-86125DC0377F}" destId="{49CD6C6C-1D07-4064-870B-01EC19DF6C60}" srcOrd="1" destOrd="0" presId="urn:microsoft.com/office/officeart/2005/8/layout/list1"/>
    <dgm:cxn modelId="{03A7EC6D-DBAC-42D8-B5C1-FED4688BFC1D}" type="presOf" srcId="{385C7B47-87FB-4AAF-9DFF-F6B690934427}" destId="{6766D675-9265-455D-8BAA-933049C25E40}" srcOrd="0" destOrd="0" presId="urn:microsoft.com/office/officeart/2005/8/layout/list1"/>
    <dgm:cxn modelId="{4EAFAD7B-DA84-49A3-9AFC-0F1214A7C985}" type="presOf" srcId="{90E402EB-C3EE-4640-8D82-98CFED379206}" destId="{6DED5246-E4FE-4CB9-ACF2-363AD94849CF}" srcOrd="0" destOrd="0" presId="urn:microsoft.com/office/officeart/2005/8/layout/list1"/>
    <dgm:cxn modelId="{FE0B0C92-320F-4E02-A865-B2D25E51B118}" srcId="{90E402EB-C3EE-4640-8D82-98CFED379206}" destId="{385C7B47-87FB-4AAF-9DFF-F6B690934427}" srcOrd="2" destOrd="0" parTransId="{17F2AF56-5CD9-4BFA-AF49-A5F3B370A22B}" sibTransId="{EF83E9B4-CB7A-4826-BEF9-4413A35E009F}"/>
    <dgm:cxn modelId="{F290599D-E3D8-4A18-8633-A594A69E7225}" srcId="{90E402EB-C3EE-4640-8D82-98CFED379206}" destId="{EE18C00E-48A9-45CA-9022-21963ECC61DD}" srcOrd="0" destOrd="0" parTransId="{C9836DBC-1AFF-43CF-A927-865EF41BACA3}" sibTransId="{6D5686A0-D002-475A-8E58-FEA9E412CE7C}"/>
    <dgm:cxn modelId="{A07A54BE-8333-4EC0-92AD-70746C541C0F}" type="presOf" srcId="{EE18C00E-48A9-45CA-9022-21963ECC61DD}" destId="{2ED06E49-EF61-4322-93BC-F3279ABEB235}" srcOrd="0" destOrd="0" presId="urn:microsoft.com/office/officeart/2005/8/layout/list1"/>
    <dgm:cxn modelId="{AF10E3D7-5D2E-48D4-876B-E2EDE35EFD95}" type="presOf" srcId="{FECEAE51-9000-4656-9585-86125DC0377F}" destId="{B5FB6ED9-C0A3-492A-8C26-12E735167CD4}" srcOrd="0" destOrd="0" presId="urn:microsoft.com/office/officeart/2005/8/layout/list1"/>
    <dgm:cxn modelId="{346290F2-CDB8-43FE-9820-CE5E040057EE}" type="presOf" srcId="{385C7B47-87FB-4AAF-9DFF-F6B690934427}" destId="{B6D89332-3B06-4C4B-8591-BA03A7E83758}" srcOrd="1" destOrd="0" presId="urn:microsoft.com/office/officeart/2005/8/layout/list1"/>
    <dgm:cxn modelId="{30A16634-5269-4A58-82EE-2A09E667A9D2}" type="presParOf" srcId="{6DED5246-E4FE-4CB9-ACF2-363AD94849CF}" destId="{2BDB7479-23ED-4C67-BCE0-8360874E22B7}" srcOrd="0" destOrd="0" presId="urn:microsoft.com/office/officeart/2005/8/layout/list1"/>
    <dgm:cxn modelId="{DF283025-B914-47FD-A076-0D3432BAB0A2}" type="presParOf" srcId="{2BDB7479-23ED-4C67-BCE0-8360874E22B7}" destId="{2ED06E49-EF61-4322-93BC-F3279ABEB235}" srcOrd="0" destOrd="0" presId="urn:microsoft.com/office/officeart/2005/8/layout/list1"/>
    <dgm:cxn modelId="{B1CCD7B2-1F35-4825-A310-CB9EF343E056}" type="presParOf" srcId="{2BDB7479-23ED-4C67-BCE0-8360874E22B7}" destId="{56ED5DA3-73B4-4778-999A-AEFC07DF0E5F}" srcOrd="1" destOrd="0" presId="urn:microsoft.com/office/officeart/2005/8/layout/list1"/>
    <dgm:cxn modelId="{886063DE-6503-4D0A-B59A-CDBCE082D611}" type="presParOf" srcId="{6DED5246-E4FE-4CB9-ACF2-363AD94849CF}" destId="{49C43BE7-04D8-4063-9F63-8F801D5D02E7}" srcOrd="1" destOrd="0" presId="urn:microsoft.com/office/officeart/2005/8/layout/list1"/>
    <dgm:cxn modelId="{CACDE405-04E2-4653-AAC8-ED36BC3B8F4C}" type="presParOf" srcId="{6DED5246-E4FE-4CB9-ACF2-363AD94849CF}" destId="{D43372DB-77F1-41D0-9CC9-8DC520F82E87}" srcOrd="2" destOrd="0" presId="urn:microsoft.com/office/officeart/2005/8/layout/list1"/>
    <dgm:cxn modelId="{4B05F10D-2122-4295-8A81-638B70CBE623}" type="presParOf" srcId="{6DED5246-E4FE-4CB9-ACF2-363AD94849CF}" destId="{41748D29-F41A-4D7A-A0D9-D583720206C1}" srcOrd="3" destOrd="0" presId="urn:microsoft.com/office/officeart/2005/8/layout/list1"/>
    <dgm:cxn modelId="{ACC837CA-6120-4F0B-BF6D-A6F33B6D1BD3}" type="presParOf" srcId="{6DED5246-E4FE-4CB9-ACF2-363AD94849CF}" destId="{E9F61885-B915-43A2-96DF-56EDFD4EEB66}" srcOrd="4" destOrd="0" presId="urn:microsoft.com/office/officeart/2005/8/layout/list1"/>
    <dgm:cxn modelId="{080AD790-2C95-4EB1-92EC-79175B63D00B}" type="presParOf" srcId="{E9F61885-B915-43A2-96DF-56EDFD4EEB66}" destId="{B5FB6ED9-C0A3-492A-8C26-12E735167CD4}" srcOrd="0" destOrd="0" presId="urn:microsoft.com/office/officeart/2005/8/layout/list1"/>
    <dgm:cxn modelId="{42D5B37D-966A-40B9-B9BB-48500EA13B6F}" type="presParOf" srcId="{E9F61885-B915-43A2-96DF-56EDFD4EEB66}" destId="{49CD6C6C-1D07-4064-870B-01EC19DF6C60}" srcOrd="1" destOrd="0" presId="urn:microsoft.com/office/officeart/2005/8/layout/list1"/>
    <dgm:cxn modelId="{F150F9A3-6D59-4DBE-8500-52398410AC4D}" type="presParOf" srcId="{6DED5246-E4FE-4CB9-ACF2-363AD94849CF}" destId="{E516B142-8104-4D3E-99E6-7CE2CD2AEDDB}" srcOrd="5" destOrd="0" presId="urn:microsoft.com/office/officeart/2005/8/layout/list1"/>
    <dgm:cxn modelId="{9B701779-1B85-4868-B30E-9BFFC724A020}" type="presParOf" srcId="{6DED5246-E4FE-4CB9-ACF2-363AD94849CF}" destId="{6FAD2B42-468D-4E67-9C61-6C90FD610C51}" srcOrd="6" destOrd="0" presId="urn:microsoft.com/office/officeart/2005/8/layout/list1"/>
    <dgm:cxn modelId="{414CC5B1-3FBC-4608-B7DF-373EF56836DF}" type="presParOf" srcId="{6DED5246-E4FE-4CB9-ACF2-363AD94849CF}" destId="{32DD9E9E-F470-4D07-8391-6F4166CB03D9}" srcOrd="7" destOrd="0" presId="urn:microsoft.com/office/officeart/2005/8/layout/list1"/>
    <dgm:cxn modelId="{5BBE2476-B85B-4C99-B292-359BC660EB64}" type="presParOf" srcId="{6DED5246-E4FE-4CB9-ACF2-363AD94849CF}" destId="{DC10939D-2566-437F-8FEC-852147583F5B}" srcOrd="8" destOrd="0" presId="urn:microsoft.com/office/officeart/2005/8/layout/list1"/>
    <dgm:cxn modelId="{D76993DE-6F56-46FD-8738-2292802B27A7}" type="presParOf" srcId="{DC10939D-2566-437F-8FEC-852147583F5B}" destId="{6766D675-9265-455D-8BAA-933049C25E40}" srcOrd="0" destOrd="0" presId="urn:microsoft.com/office/officeart/2005/8/layout/list1"/>
    <dgm:cxn modelId="{F3D53121-96BE-4788-9E07-6AD104D1A1A2}" type="presParOf" srcId="{DC10939D-2566-437F-8FEC-852147583F5B}" destId="{B6D89332-3B06-4C4B-8591-BA03A7E83758}" srcOrd="1" destOrd="0" presId="urn:microsoft.com/office/officeart/2005/8/layout/list1"/>
    <dgm:cxn modelId="{905C7C38-C370-48AB-A630-845A7DFA3C3C}" type="presParOf" srcId="{6DED5246-E4FE-4CB9-ACF2-363AD94849CF}" destId="{794EBE54-F97A-4B2F-AC73-7A636F48243F}" srcOrd="9" destOrd="0" presId="urn:microsoft.com/office/officeart/2005/8/layout/list1"/>
    <dgm:cxn modelId="{F21445EA-99C2-450D-BC0E-6D675429C167}" type="presParOf" srcId="{6DED5246-E4FE-4CB9-ACF2-363AD94849CF}" destId="{946E66C5-3A44-4433-95B6-5643F2A5B06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03B1C4-C2A8-4FF3-94F7-7501D8FBB2F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284E5F2-642A-4940-BFAA-98F05F2D9702}">
      <dgm:prSet phldrT="[Text]" custT="1"/>
      <dgm:spPr/>
      <dgm:t>
        <a:bodyPr/>
        <a:lstStyle/>
        <a:p>
          <a:r>
            <a:rPr lang="en-PH" sz="2200" b="0" i="0"/>
            <a:t>repetitive movement</a:t>
          </a:r>
          <a:endParaRPr lang="en-PH" sz="2200"/>
        </a:p>
      </dgm:t>
    </dgm:pt>
    <dgm:pt modelId="{641B0283-D137-4D67-8C01-0FE504565461}" type="parTrans" cxnId="{5BBF0070-2370-4147-A231-ADE34E3C4502}">
      <dgm:prSet/>
      <dgm:spPr/>
      <dgm:t>
        <a:bodyPr/>
        <a:lstStyle/>
        <a:p>
          <a:endParaRPr lang="en-PH" sz="2200"/>
        </a:p>
      </dgm:t>
    </dgm:pt>
    <dgm:pt modelId="{9CB22D2D-36CE-4BD6-8EFE-16F0FBDCCD8A}" type="sibTrans" cxnId="{5BBF0070-2370-4147-A231-ADE34E3C4502}">
      <dgm:prSet/>
      <dgm:spPr/>
      <dgm:t>
        <a:bodyPr/>
        <a:lstStyle/>
        <a:p>
          <a:endParaRPr lang="en-PH" sz="2200"/>
        </a:p>
      </dgm:t>
    </dgm:pt>
    <dgm:pt modelId="{F0F4D823-64CF-4B4A-B4B8-936903E775D4}">
      <dgm:prSet phldrT="[Text]" custT="1"/>
      <dgm:spPr/>
      <dgm:t>
        <a:bodyPr/>
        <a:lstStyle/>
        <a:p>
          <a:r>
            <a:rPr lang="en-PH" sz="2200" b="0" i="0"/>
            <a:t>repetitive or sustained force</a:t>
          </a:r>
          <a:endParaRPr lang="en-PH" sz="2200"/>
        </a:p>
      </dgm:t>
    </dgm:pt>
    <dgm:pt modelId="{0FFEDB07-DA42-4172-AE4D-8F12F510BC4F}" type="parTrans" cxnId="{F41DC165-6232-49B6-A55B-612D72E0D1E9}">
      <dgm:prSet/>
      <dgm:spPr/>
      <dgm:t>
        <a:bodyPr/>
        <a:lstStyle/>
        <a:p>
          <a:endParaRPr lang="en-PH" sz="2200"/>
        </a:p>
      </dgm:t>
    </dgm:pt>
    <dgm:pt modelId="{C2EC2F50-9E9D-4730-B454-793C51B1EF2C}" type="sibTrans" cxnId="{F41DC165-6232-49B6-A55B-612D72E0D1E9}">
      <dgm:prSet/>
      <dgm:spPr/>
      <dgm:t>
        <a:bodyPr/>
        <a:lstStyle/>
        <a:p>
          <a:endParaRPr lang="en-PH" sz="2200"/>
        </a:p>
      </dgm:t>
    </dgm:pt>
    <dgm:pt modelId="{646036A6-4EF6-4C63-86EE-A997F3ECEA78}">
      <dgm:prSet phldrT="[Text]" custT="1"/>
      <dgm:spPr/>
      <dgm:t>
        <a:bodyPr/>
        <a:lstStyle/>
        <a:p>
          <a:r>
            <a:rPr lang="en-PH" sz="2200"/>
            <a:t>high or sudden force</a:t>
          </a:r>
        </a:p>
      </dgm:t>
    </dgm:pt>
    <dgm:pt modelId="{C78006C5-8AC2-49E9-9ED4-0D53FE1672A8}" type="parTrans" cxnId="{A4F0D08C-AEC3-42BD-90B0-2457BFB57CA9}">
      <dgm:prSet/>
      <dgm:spPr/>
      <dgm:t>
        <a:bodyPr/>
        <a:lstStyle/>
        <a:p>
          <a:endParaRPr lang="en-PH" sz="2200"/>
        </a:p>
      </dgm:t>
    </dgm:pt>
    <dgm:pt modelId="{14FC0027-11D6-4F96-9911-780840626FB1}" type="sibTrans" cxnId="{A4F0D08C-AEC3-42BD-90B0-2457BFB57CA9}">
      <dgm:prSet/>
      <dgm:spPr/>
      <dgm:t>
        <a:bodyPr/>
        <a:lstStyle/>
        <a:p>
          <a:endParaRPr lang="en-PH" sz="2200"/>
        </a:p>
      </dgm:t>
    </dgm:pt>
    <dgm:pt modelId="{2C04A4BF-C6FF-46F4-82CD-A3BD06808862}">
      <dgm:prSet phldrT="[Text]" custT="1"/>
      <dgm:spPr/>
      <dgm:t>
        <a:bodyPr/>
        <a:lstStyle/>
        <a:p>
          <a:r>
            <a:rPr lang="en-PH" sz="2200"/>
            <a:t>sustained or awkard postures</a:t>
          </a:r>
        </a:p>
      </dgm:t>
    </dgm:pt>
    <dgm:pt modelId="{2E91D1B2-53C3-4113-B8FE-C81F73C8D5AE}" type="parTrans" cxnId="{02BD9C34-3CFD-40C6-ADB5-73D6FB668B97}">
      <dgm:prSet/>
      <dgm:spPr/>
      <dgm:t>
        <a:bodyPr/>
        <a:lstStyle/>
        <a:p>
          <a:endParaRPr lang="en-PH" sz="2200"/>
        </a:p>
      </dgm:t>
    </dgm:pt>
    <dgm:pt modelId="{A4161315-44DD-4CB8-ACA6-25C7CCF90702}" type="sibTrans" cxnId="{02BD9C34-3CFD-40C6-ADB5-73D6FB668B97}">
      <dgm:prSet/>
      <dgm:spPr/>
      <dgm:t>
        <a:bodyPr/>
        <a:lstStyle/>
        <a:p>
          <a:endParaRPr lang="en-PH" sz="2200"/>
        </a:p>
      </dgm:t>
    </dgm:pt>
    <dgm:pt modelId="{4289173B-B473-4F91-8D11-68DCC25E074B}">
      <dgm:prSet phldrT="[Text]" custT="1"/>
      <dgm:spPr/>
      <dgm:t>
        <a:bodyPr/>
        <a:lstStyle/>
        <a:p>
          <a:r>
            <a:rPr lang="en-PH" sz="2200"/>
            <a:t>exposure to vibration.</a:t>
          </a:r>
        </a:p>
      </dgm:t>
    </dgm:pt>
    <dgm:pt modelId="{37DEE2D8-9D28-4905-890E-0D749BCEBA72}" type="parTrans" cxnId="{C905C54D-619A-407D-BB0A-2E51E32A1D3D}">
      <dgm:prSet/>
      <dgm:spPr/>
      <dgm:t>
        <a:bodyPr/>
        <a:lstStyle/>
        <a:p>
          <a:endParaRPr lang="en-PH" sz="2200"/>
        </a:p>
      </dgm:t>
    </dgm:pt>
    <dgm:pt modelId="{DF4FD2E4-16BE-4AB5-A7A0-9D6884818175}" type="sibTrans" cxnId="{C905C54D-619A-407D-BB0A-2E51E32A1D3D}">
      <dgm:prSet/>
      <dgm:spPr/>
      <dgm:t>
        <a:bodyPr/>
        <a:lstStyle/>
        <a:p>
          <a:endParaRPr lang="en-PH" sz="2200"/>
        </a:p>
      </dgm:t>
    </dgm:pt>
    <dgm:pt modelId="{813E41A8-24DE-49C8-8BEA-3EA8C29326DB}" type="pres">
      <dgm:prSet presAssocID="{B203B1C4-C2A8-4FF3-94F7-7501D8FBB2F7}" presName="diagram" presStyleCnt="0">
        <dgm:presLayoutVars>
          <dgm:dir/>
          <dgm:resizeHandles val="exact"/>
        </dgm:presLayoutVars>
      </dgm:prSet>
      <dgm:spPr/>
    </dgm:pt>
    <dgm:pt modelId="{F5C2F5B0-4E9D-46CE-B0D6-CF951D87BCB5}" type="pres">
      <dgm:prSet presAssocID="{9284E5F2-642A-4940-BFAA-98F05F2D9702}" presName="node" presStyleLbl="node1" presStyleIdx="0" presStyleCnt="5">
        <dgm:presLayoutVars>
          <dgm:bulletEnabled val="1"/>
        </dgm:presLayoutVars>
      </dgm:prSet>
      <dgm:spPr/>
    </dgm:pt>
    <dgm:pt modelId="{9367019D-7365-4A2F-9E64-D703F6478930}" type="pres">
      <dgm:prSet presAssocID="{9CB22D2D-36CE-4BD6-8EFE-16F0FBDCCD8A}" presName="sibTrans" presStyleCnt="0"/>
      <dgm:spPr/>
    </dgm:pt>
    <dgm:pt modelId="{7FAA468E-D4A9-4A3A-8B18-62E4C0EC2D5D}" type="pres">
      <dgm:prSet presAssocID="{F0F4D823-64CF-4B4A-B4B8-936903E775D4}" presName="node" presStyleLbl="node1" presStyleIdx="1" presStyleCnt="5">
        <dgm:presLayoutVars>
          <dgm:bulletEnabled val="1"/>
        </dgm:presLayoutVars>
      </dgm:prSet>
      <dgm:spPr/>
    </dgm:pt>
    <dgm:pt modelId="{4E4387D5-AE94-45F9-BA60-319D6A83578D}" type="pres">
      <dgm:prSet presAssocID="{C2EC2F50-9E9D-4730-B454-793C51B1EF2C}" presName="sibTrans" presStyleCnt="0"/>
      <dgm:spPr/>
    </dgm:pt>
    <dgm:pt modelId="{F9B25BCE-242B-4A98-BA1C-C6A3DED0CE51}" type="pres">
      <dgm:prSet presAssocID="{646036A6-4EF6-4C63-86EE-A997F3ECEA78}" presName="node" presStyleLbl="node1" presStyleIdx="2" presStyleCnt="5">
        <dgm:presLayoutVars>
          <dgm:bulletEnabled val="1"/>
        </dgm:presLayoutVars>
      </dgm:prSet>
      <dgm:spPr/>
    </dgm:pt>
    <dgm:pt modelId="{46F266DB-306C-4F9A-A0FF-9DD11BDD23F5}" type="pres">
      <dgm:prSet presAssocID="{14FC0027-11D6-4F96-9911-780840626FB1}" presName="sibTrans" presStyleCnt="0"/>
      <dgm:spPr/>
    </dgm:pt>
    <dgm:pt modelId="{95FC0401-E5DB-43FA-A216-3D7C02A200D6}" type="pres">
      <dgm:prSet presAssocID="{2C04A4BF-C6FF-46F4-82CD-A3BD06808862}" presName="node" presStyleLbl="node1" presStyleIdx="3" presStyleCnt="5">
        <dgm:presLayoutVars>
          <dgm:bulletEnabled val="1"/>
        </dgm:presLayoutVars>
      </dgm:prSet>
      <dgm:spPr/>
    </dgm:pt>
    <dgm:pt modelId="{E0F84978-AF20-490D-A92F-1C0B72BA8D1D}" type="pres">
      <dgm:prSet presAssocID="{A4161315-44DD-4CB8-ACA6-25C7CCF90702}" presName="sibTrans" presStyleCnt="0"/>
      <dgm:spPr/>
    </dgm:pt>
    <dgm:pt modelId="{54FBB7B9-462E-4213-B3ED-F5F3EA4E8FE5}" type="pres">
      <dgm:prSet presAssocID="{4289173B-B473-4F91-8D11-68DCC25E074B}" presName="node" presStyleLbl="node1" presStyleIdx="4" presStyleCnt="5">
        <dgm:presLayoutVars>
          <dgm:bulletEnabled val="1"/>
        </dgm:presLayoutVars>
      </dgm:prSet>
      <dgm:spPr/>
    </dgm:pt>
  </dgm:ptLst>
  <dgm:cxnLst>
    <dgm:cxn modelId="{02BD9C34-3CFD-40C6-ADB5-73D6FB668B97}" srcId="{B203B1C4-C2A8-4FF3-94F7-7501D8FBB2F7}" destId="{2C04A4BF-C6FF-46F4-82CD-A3BD06808862}" srcOrd="3" destOrd="0" parTransId="{2E91D1B2-53C3-4113-B8FE-C81F73C8D5AE}" sibTransId="{A4161315-44DD-4CB8-ACA6-25C7CCF90702}"/>
    <dgm:cxn modelId="{BD2F7D3E-F569-4C2A-A544-D680A990136E}" type="presOf" srcId="{9284E5F2-642A-4940-BFAA-98F05F2D9702}" destId="{F5C2F5B0-4E9D-46CE-B0D6-CF951D87BCB5}" srcOrd="0" destOrd="0" presId="urn:microsoft.com/office/officeart/2005/8/layout/default"/>
    <dgm:cxn modelId="{F41DC165-6232-49B6-A55B-612D72E0D1E9}" srcId="{B203B1C4-C2A8-4FF3-94F7-7501D8FBB2F7}" destId="{F0F4D823-64CF-4B4A-B4B8-936903E775D4}" srcOrd="1" destOrd="0" parTransId="{0FFEDB07-DA42-4172-AE4D-8F12F510BC4F}" sibTransId="{C2EC2F50-9E9D-4730-B454-793C51B1EF2C}"/>
    <dgm:cxn modelId="{58201649-51DB-47F9-B8CC-49B1C1B4C9F3}" type="presOf" srcId="{F0F4D823-64CF-4B4A-B4B8-936903E775D4}" destId="{7FAA468E-D4A9-4A3A-8B18-62E4C0EC2D5D}" srcOrd="0" destOrd="0" presId="urn:microsoft.com/office/officeart/2005/8/layout/default"/>
    <dgm:cxn modelId="{C905C54D-619A-407D-BB0A-2E51E32A1D3D}" srcId="{B203B1C4-C2A8-4FF3-94F7-7501D8FBB2F7}" destId="{4289173B-B473-4F91-8D11-68DCC25E074B}" srcOrd="4" destOrd="0" parTransId="{37DEE2D8-9D28-4905-890E-0D749BCEBA72}" sibTransId="{DF4FD2E4-16BE-4AB5-A7A0-9D6884818175}"/>
    <dgm:cxn modelId="{5BBF0070-2370-4147-A231-ADE34E3C4502}" srcId="{B203B1C4-C2A8-4FF3-94F7-7501D8FBB2F7}" destId="{9284E5F2-642A-4940-BFAA-98F05F2D9702}" srcOrd="0" destOrd="0" parTransId="{641B0283-D137-4D67-8C01-0FE504565461}" sibTransId="{9CB22D2D-36CE-4BD6-8EFE-16F0FBDCCD8A}"/>
    <dgm:cxn modelId="{26379C7A-D941-47C6-979A-EEF901587FE3}" type="presOf" srcId="{B203B1C4-C2A8-4FF3-94F7-7501D8FBB2F7}" destId="{813E41A8-24DE-49C8-8BEA-3EA8C29326DB}" srcOrd="0" destOrd="0" presId="urn:microsoft.com/office/officeart/2005/8/layout/default"/>
    <dgm:cxn modelId="{A4F0D08C-AEC3-42BD-90B0-2457BFB57CA9}" srcId="{B203B1C4-C2A8-4FF3-94F7-7501D8FBB2F7}" destId="{646036A6-4EF6-4C63-86EE-A997F3ECEA78}" srcOrd="2" destOrd="0" parTransId="{C78006C5-8AC2-49E9-9ED4-0D53FE1672A8}" sibTransId="{14FC0027-11D6-4F96-9911-780840626FB1}"/>
    <dgm:cxn modelId="{99935FA4-6FA0-49C1-9743-5964E20D0DCC}" type="presOf" srcId="{2C04A4BF-C6FF-46F4-82CD-A3BD06808862}" destId="{95FC0401-E5DB-43FA-A216-3D7C02A200D6}" srcOrd="0" destOrd="0" presId="urn:microsoft.com/office/officeart/2005/8/layout/default"/>
    <dgm:cxn modelId="{CC0B5AB0-C97E-4C78-A036-62B680F9F819}" type="presOf" srcId="{646036A6-4EF6-4C63-86EE-A997F3ECEA78}" destId="{F9B25BCE-242B-4A98-BA1C-C6A3DED0CE51}" srcOrd="0" destOrd="0" presId="urn:microsoft.com/office/officeart/2005/8/layout/default"/>
    <dgm:cxn modelId="{CCC1BED2-D4B8-4057-B477-362AE488EB16}" type="presOf" srcId="{4289173B-B473-4F91-8D11-68DCC25E074B}" destId="{54FBB7B9-462E-4213-B3ED-F5F3EA4E8FE5}" srcOrd="0" destOrd="0" presId="urn:microsoft.com/office/officeart/2005/8/layout/default"/>
    <dgm:cxn modelId="{837B665E-7BCE-4BE3-BB4A-0133A1E3A251}" type="presParOf" srcId="{813E41A8-24DE-49C8-8BEA-3EA8C29326DB}" destId="{F5C2F5B0-4E9D-46CE-B0D6-CF951D87BCB5}" srcOrd="0" destOrd="0" presId="urn:microsoft.com/office/officeart/2005/8/layout/default"/>
    <dgm:cxn modelId="{F005C633-E685-4D36-AFC4-8AD0CD4F75C4}" type="presParOf" srcId="{813E41A8-24DE-49C8-8BEA-3EA8C29326DB}" destId="{9367019D-7365-4A2F-9E64-D703F6478930}" srcOrd="1" destOrd="0" presId="urn:microsoft.com/office/officeart/2005/8/layout/default"/>
    <dgm:cxn modelId="{03ED8B04-1E7E-469D-A905-B414A2DFFA11}" type="presParOf" srcId="{813E41A8-24DE-49C8-8BEA-3EA8C29326DB}" destId="{7FAA468E-D4A9-4A3A-8B18-62E4C0EC2D5D}" srcOrd="2" destOrd="0" presId="urn:microsoft.com/office/officeart/2005/8/layout/default"/>
    <dgm:cxn modelId="{2807659E-C47F-4C9D-ACD8-7229FE3C2E95}" type="presParOf" srcId="{813E41A8-24DE-49C8-8BEA-3EA8C29326DB}" destId="{4E4387D5-AE94-45F9-BA60-319D6A83578D}" srcOrd="3" destOrd="0" presId="urn:microsoft.com/office/officeart/2005/8/layout/default"/>
    <dgm:cxn modelId="{0661724D-698F-4661-9A98-2447985DE1D5}" type="presParOf" srcId="{813E41A8-24DE-49C8-8BEA-3EA8C29326DB}" destId="{F9B25BCE-242B-4A98-BA1C-C6A3DED0CE51}" srcOrd="4" destOrd="0" presId="urn:microsoft.com/office/officeart/2005/8/layout/default"/>
    <dgm:cxn modelId="{3CDFBAC7-E17F-4984-AAFA-3939E336EA23}" type="presParOf" srcId="{813E41A8-24DE-49C8-8BEA-3EA8C29326DB}" destId="{46F266DB-306C-4F9A-A0FF-9DD11BDD23F5}" srcOrd="5" destOrd="0" presId="urn:microsoft.com/office/officeart/2005/8/layout/default"/>
    <dgm:cxn modelId="{4891B237-7C17-44C8-96AF-B053EB80EFC6}" type="presParOf" srcId="{813E41A8-24DE-49C8-8BEA-3EA8C29326DB}" destId="{95FC0401-E5DB-43FA-A216-3D7C02A200D6}" srcOrd="6" destOrd="0" presId="urn:microsoft.com/office/officeart/2005/8/layout/default"/>
    <dgm:cxn modelId="{5F6A3B23-4102-4A25-B191-4B86AC374E67}" type="presParOf" srcId="{813E41A8-24DE-49C8-8BEA-3EA8C29326DB}" destId="{E0F84978-AF20-490D-A92F-1C0B72BA8D1D}" srcOrd="7" destOrd="0" presId="urn:microsoft.com/office/officeart/2005/8/layout/default"/>
    <dgm:cxn modelId="{37C427E0-C284-4E2D-94CA-41B91F516FE0}" type="presParOf" srcId="{813E41A8-24DE-49C8-8BEA-3EA8C29326DB}" destId="{54FBB7B9-462E-4213-B3ED-F5F3EA4E8FE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47B7064-EF3B-4ADA-942F-D90003E2B3C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BB6C0BA-A2B1-4992-AE84-89E7F6F065D3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Change the design or layout of work areas to minimise manual handling risks.  </a:t>
          </a:r>
          <a:endParaRPr lang="en-PH" sz="2200"/>
        </a:p>
      </dgm:t>
    </dgm:pt>
    <dgm:pt modelId="{19D61BAE-E71D-4885-98C4-C95D268FE75F}" type="parTrans" cxnId="{B7C8D867-D0A9-456E-9CB6-8AD4DEC243D5}">
      <dgm:prSet/>
      <dgm:spPr/>
      <dgm:t>
        <a:bodyPr/>
        <a:lstStyle/>
        <a:p>
          <a:pPr algn="just"/>
          <a:endParaRPr lang="en-PH" sz="2200"/>
        </a:p>
      </dgm:t>
    </dgm:pt>
    <dgm:pt modelId="{97FF792B-4FA7-4FC2-8C4C-1D8385914441}" type="sibTrans" cxnId="{B7C8D867-D0A9-456E-9CB6-8AD4DEC243D5}">
      <dgm:prSet/>
      <dgm:spPr/>
      <dgm:t>
        <a:bodyPr/>
        <a:lstStyle/>
        <a:p>
          <a:pPr algn="just"/>
          <a:endParaRPr lang="en-PH" sz="2200"/>
        </a:p>
      </dgm:t>
    </dgm:pt>
    <dgm:pt modelId="{1D142904-F9A7-4F42-8A10-9F9E81FECAEC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Ensure workspace heights are appropriate to reduce the need for awkward postures. </a:t>
          </a:r>
          <a:endParaRPr lang="en-PH" sz="2200"/>
        </a:p>
      </dgm:t>
    </dgm:pt>
    <dgm:pt modelId="{FEECE0B6-F079-4C65-8022-299CFD48D708}" type="parTrans" cxnId="{666EA8D8-D6B1-445D-993C-2EF559C6D381}">
      <dgm:prSet/>
      <dgm:spPr/>
      <dgm:t>
        <a:bodyPr/>
        <a:lstStyle/>
        <a:p>
          <a:pPr algn="just"/>
          <a:endParaRPr lang="en-PH" sz="2200"/>
        </a:p>
      </dgm:t>
    </dgm:pt>
    <dgm:pt modelId="{5468D05D-608E-4AB4-9C50-26A8B7A1DFA7}" type="sibTrans" cxnId="{666EA8D8-D6B1-445D-993C-2EF559C6D381}">
      <dgm:prSet/>
      <dgm:spPr/>
      <dgm:t>
        <a:bodyPr/>
        <a:lstStyle/>
        <a:p>
          <a:pPr algn="just"/>
          <a:endParaRPr lang="en-PH" sz="2200"/>
        </a:p>
      </dgm:t>
    </dgm:pt>
    <dgm:pt modelId="{3311FF2E-566A-4448-A18C-85977302F233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Redesign tasks to minimise manual handling by using mechanical aids.  </a:t>
          </a:r>
          <a:endParaRPr lang="en-PH" sz="2200"/>
        </a:p>
      </dgm:t>
    </dgm:pt>
    <dgm:pt modelId="{9ABB0B85-C005-4ACF-A1C1-DA775CC39DA6}" type="parTrans" cxnId="{7CB81B6A-381A-4763-9BDA-7705A73022A3}">
      <dgm:prSet/>
      <dgm:spPr/>
      <dgm:t>
        <a:bodyPr/>
        <a:lstStyle/>
        <a:p>
          <a:pPr algn="just"/>
          <a:endParaRPr lang="en-PH" sz="2200"/>
        </a:p>
      </dgm:t>
    </dgm:pt>
    <dgm:pt modelId="{56E23714-D559-4377-AC0F-94154D9FFD60}" type="sibTrans" cxnId="{7CB81B6A-381A-4763-9BDA-7705A73022A3}">
      <dgm:prSet/>
      <dgm:spPr/>
      <dgm:t>
        <a:bodyPr/>
        <a:lstStyle/>
        <a:p>
          <a:pPr algn="just"/>
          <a:endParaRPr lang="en-PH" sz="2200"/>
        </a:p>
      </dgm:t>
    </dgm:pt>
    <dgm:pt modelId="{8467C7CC-4C09-4BCF-8901-ECF114CE95F9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Rotate manual handling tasks between workers to reduce the strain from repetitive movements. </a:t>
          </a:r>
          <a:endParaRPr lang="en-PH" sz="2200"/>
        </a:p>
      </dgm:t>
    </dgm:pt>
    <dgm:pt modelId="{E52664BF-9497-48CC-AC64-3963DCFBB320}" type="parTrans" cxnId="{532A423E-C4B1-4C1C-BD49-DB9DBFED1F24}">
      <dgm:prSet/>
      <dgm:spPr/>
      <dgm:t>
        <a:bodyPr/>
        <a:lstStyle/>
        <a:p>
          <a:pPr algn="just"/>
          <a:endParaRPr lang="en-PH" sz="2200"/>
        </a:p>
      </dgm:t>
    </dgm:pt>
    <dgm:pt modelId="{0444692A-FADB-4250-9DF1-2549BBA48AF9}" type="sibTrans" cxnId="{532A423E-C4B1-4C1C-BD49-DB9DBFED1F24}">
      <dgm:prSet/>
      <dgm:spPr/>
      <dgm:t>
        <a:bodyPr/>
        <a:lstStyle/>
        <a:p>
          <a:pPr algn="just"/>
          <a:endParaRPr lang="en-PH" sz="2200"/>
        </a:p>
      </dgm:t>
    </dgm:pt>
    <dgm:pt modelId="{F33AC025-B47B-474C-BE4D-9FF4FCB7ACDE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Seek training on correct manual handling procedures. </a:t>
          </a:r>
          <a:endParaRPr lang="en-PH" sz="2200"/>
        </a:p>
      </dgm:t>
    </dgm:pt>
    <dgm:pt modelId="{6A8896FA-D9A6-4A8E-BA63-25F612223D9D}" type="parTrans" cxnId="{532E2089-C4A3-4C92-B8A4-FC2897BA4566}">
      <dgm:prSet/>
      <dgm:spPr/>
      <dgm:t>
        <a:bodyPr/>
        <a:lstStyle/>
        <a:p>
          <a:pPr algn="just"/>
          <a:endParaRPr lang="en-PH" sz="2200"/>
        </a:p>
      </dgm:t>
    </dgm:pt>
    <dgm:pt modelId="{2B7F5050-7757-4C79-83FD-FADFE2BA3AFA}" type="sibTrans" cxnId="{532E2089-C4A3-4C92-B8A4-FC2897BA4566}">
      <dgm:prSet/>
      <dgm:spPr/>
      <dgm:t>
        <a:bodyPr/>
        <a:lstStyle/>
        <a:p>
          <a:pPr algn="just"/>
          <a:endParaRPr lang="en-PH" sz="2200"/>
        </a:p>
      </dgm:t>
    </dgm:pt>
    <dgm:pt modelId="{68E73992-DD34-4961-B75F-56DF7E60CBD8}" type="pres">
      <dgm:prSet presAssocID="{047B7064-EF3B-4ADA-942F-D90003E2B3CB}" presName="linear" presStyleCnt="0">
        <dgm:presLayoutVars>
          <dgm:animLvl val="lvl"/>
          <dgm:resizeHandles val="exact"/>
        </dgm:presLayoutVars>
      </dgm:prSet>
      <dgm:spPr/>
    </dgm:pt>
    <dgm:pt modelId="{4F3EFB28-3D11-470E-A0BA-BDCEEE626F34}" type="pres">
      <dgm:prSet presAssocID="{9BB6C0BA-A2B1-4992-AE84-89E7F6F065D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3CFF59F-0507-4564-A9DF-E7162629961D}" type="pres">
      <dgm:prSet presAssocID="{97FF792B-4FA7-4FC2-8C4C-1D8385914441}" presName="spacer" presStyleCnt="0"/>
      <dgm:spPr/>
    </dgm:pt>
    <dgm:pt modelId="{84BE8455-FD0D-47AF-BA27-D86FCBF72D4D}" type="pres">
      <dgm:prSet presAssocID="{1D142904-F9A7-4F42-8A10-9F9E81FECAE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EDA54A6-31D6-4DE3-AEC3-7BDF395FB5DB}" type="pres">
      <dgm:prSet presAssocID="{5468D05D-608E-4AB4-9C50-26A8B7A1DFA7}" presName="spacer" presStyleCnt="0"/>
      <dgm:spPr/>
    </dgm:pt>
    <dgm:pt modelId="{80002977-FA52-4B7E-84C0-BD0843E37029}" type="pres">
      <dgm:prSet presAssocID="{3311FF2E-566A-4448-A18C-85977302F23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5A25556-77AF-4FB7-ABF3-CD7C5F0FADEF}" type="pres">
      <dgm:prSet presAssocID="{56E23714-D559-4377-AC0F-94154D9FFD60}" presName="spacer" presStyleCnt="0"/>
      <dgm:spPr/>
    </dgm:pt>
    <dgm:pt modelId="{D6E64C3B-482B-4505-8E0B-D0EBFE270B71}" type="pres">
      <dgm:prSet presAssocID="{8467C7CC-4C09-4BCF-8901-ECF114CE95F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BC49952-37A1-4FB8-9424-442F6E021A7C}" type="pres">
      <dgm:prSet presAssocID="{0444692A-FADB-4250-9DF1-2549BBA48AF9}" presName="spacer" presStyleCnt="0"/>
      <dgm:spPr/>
    </dgm:pt>
    <dgm:pt modelId="{98EE5DAC-ECF4-402A-9158-A5E3E3741E21}" type="pres">
      <dgm:prSet presAssocID="{F33AC025-B47B-474C-BE4D-9FF4FCB7ACD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AFD7205-882D-47B8-940E-CD4B776ABF7B}" type="presOf" srcId="{047B7064-EF3B-4ADA-942F-D90003E2B3CB}" destId="{68E73992-DD34-4961-B75F-56DF7E60CBD8}" srcOrd="0" destOrd="0" presId="urn:microsoft.com/office/officeart/2005/8/layout/vList2"/>
    <dgm:cxn modelId="{532A423E-C4B1-4C1C-BD49-DB9DBFED1F24}" srcId="{047B7064-EF3B-4ADA-942F-D90003E2B3CB}" destId="{8467C7CC-4C09-4BCF-8901-ECF114CE95F9}" srcOrd="3" destOrd="0" parTransId="{E52664BF-9497-48CC-AC64-3963DCFBB320}" sibTransId="{0444692A-FADB-4250-9DF1-2549BBA48AF9}"/>
    <dgm:cxn modelId="{B7C8D867-D0A9-456E-9CB6-8AD4DEC243D5}" srcId="{047B7064-EF3B-4ADA-942F-D90003E2B3CB}" destId="{9BB6C0BA-A2B1-4992-AE84-89E7F6F065D3}" srcOrd="0" destOrd="0" parTransId="{19D61BAE-E71D-4885-98C4-C95D268FE75F}" sibTransId="{97FF792B-4FA7-4FC2-8C4C-1D8385914441}"/>
    <dgm:cxn modelId="{7CB81B6A-381A-4763-9BDA-7705A73022A3}" srcId="{047B7064-EF3B-4ADA-942F-D90003E2B3CB}" destId="{3311FF2E-566A-4448-A18C-85977302F233}" srcOrd="2" destOrd="0" parTransId="{9ABB0B85-C005-4ACF-A1C1-DA775CC39DA6}" sibTransId="{56E23714-D559-4377-AC0F-94154D9FFD60}"/>
    <dgm:cxn modelId="{099AF34D-DA26-403F-9035-53C3D6744C0F}" type="presOf" srcId="{F33AC025-B47B-474C-BE4D-9FF4FCB7ACDE}" destId="{98EE5DAC-ECF4-402A-9158-A5E3E3741E21}" srcOrd="0" destOrd="0" presId="urn:microsoft.com/office/officeart/2005/8/layout/vList2"/>
    <dgm:cxn modelId="{532E2089-C4A3-4C92-B8A4-FC2897BA4566}" srcId="{047B7064-EF3B-4ADA-942F-D90003E2B3CB}" destId="{F33AC025-B47B-474C-BE4D-9FF4FCB7ACDE}" srcOrd="4" destOrd="0" parTransId="{6A8896FA-D9A6-4A8E-BA63-25F612223D9D}" sibTransId="{2B7F5050-7757-4C79-83FD-FADFE2BA3AFA}"/>
    <dgm:cxn modelId="{BA4ACDBD-F10D-4577-9C61-7701FF2DB194}" type="presOf" srcId="{9BB6C0BA-A2B1-4992-AE84-89E7F6F065D3}" destId="{4F3EFB28-3D11-470E-A0BA-BDCEEE626F34}" srcOrd="0" destOrd="0" presId="urn:microsoft.com/office/officeart/2005/8/layout/vList2"/>
    <dgm:cxn modelId="{D96DD7C6-B80F-4F5E-91A2-85ADE7DE0BCC}" type="presOf" srcId="{1D142904-F9A7-4F42-8A10-9F9E81FECAEC}" destId="{84BE8455-FD0D-47AF-BA27-D86FCBF72D4D}" srcOrd="0" destOrd="0" presId="urn:microsoft.com/office/officeart/2005/8/layout/vList2"/>
    <dgm:cxn modelId="{666EA8D8-D6B1-445D-993C-2EF559C6D381}" srcId="{047B7064-EF3B-4ADA-942F-D90003E2B3CB}" destId="{1D142904-F9A7-4F42-8A10-9F9E81FECAEC}" srcOrd="1" destOrd="0" parTransId="{FEECE0B6-F079-4C65-8022-299CFD48D708}" sibTransId="{5468D05D-608E-4AB4-9C50-26A8B7A1DFA7}"/>
    <dgm:cxn modelId="{F9695EE9-4CD7-402C-BFB6-A864C32FEAD4}" type="presOf" srcId="{3311FF2E-566A-4448-A18C-85977302F233}" destId="{80002977-FA52-4B7E-84C0-BD0843E37029}" srcOrd="0" destOrd="0" presId="urn:microsoft.com/office/officeart/2005/8/layout/vList2"/>
    <dgm:cxn modelId="{1F3AB1F8-221C-4135-89D8-9FD0D1BF2359}" type="presOf" srcId="{8467C7CC-4C09-4BCF-8901-ECF114CE95F9}" destId="{D6E64C3B-482B-4505-8E0B-D0EBFE270B71}" srcOrd="0" destOrd="0" presId="urn:microsoft.com/office/officeart/2005/8/layout/vList2"/>
    <dgm:cxn modelId="{DBA63AD8-C764-4236-9BE0-86E3903A6452}" type="presParOf" srcId="{68E73992-DD34-4961-B75F-56DF7E60CBD8}" destId="{4F3EFB28-3D11-470E-A0BA-BDCEEE626F34}" srcOrd="0" destOrd="0" presId="urn:microsoft.com/office/officeart/2005/8/layout/vList2"/>
    <dgm:cxn modelId="{6AC9F5AD-CAFD-498F-A96F-D75941E2973D}" type="presParOf" srcId="{68E73992-DD34-4961-B75F-56DF7E60CBD8}" destId="{E3CFF59F-0507-4564-A9DF-E7162629961D}" srcOrd="1" destOrd="0" presId="urn:microsoft.com/office/officeart/2005/8/layout/vList2"/>
    <dgm:cxn modelId="{2AB8E9DA-CB31-4C15-BB8E-E460E74F908F}" type="presParOf" srcId="{68E73992-DD34-4961-B75F-56DF7E60CBD8}" destId="{84BE8455-FD0D-47AF-BA27-D86FCBF72D4D}" srcOrd="2" destOrd="0" presId="urn:microsoft.com/office/officeart/2005/8/layout/vList2"/>
    <dgm:cxn modelId="{6618FC3D-5605-4127-9BD6-584C0B4556F5}" type="presParOf" srcId="{68E73992-DD34-4961-B75F-56DF7E60CBD8}" destId="{FEDA54A6-31D6-4DE3-AEC3-7BDF395FB5DB}" srcOrd="3" destOrd="0" presId="urn:microsoft.com/office/officeart/2005/8/layout/vList2"/>
    <dgm:cxn modelId="{13CCF46D-7EE4-4EB5-955F-DAC4AAD5084B}" type="presParOf" srcId="{68E73992-DD34-4961-B75F-56DF7E60CBD8}" destId="{80002977-FA52-4B7E-84C0-BD0843E37029}" srcOrd="4" destOrd="0" presId="urn:microsoft.com/office/officeart/2005/8/layout/vList2"/>
    <dgm:cxn modelId="{8A8640FB-0C08-4412-BDD8-DE422199C124}" type="presParOf" srcId="{68E73992-DD34-4961-B75F-56DF7E60CBD8}" destId="{45A25556-77AF-4FB7-ABF3-CD7C5F0FADEF}" srcOrd="5" destOrd="0" presId="urn:microsoft.com/office/officeart/2005/8/layout/vList2"/>
    <dgm:cxn modelId="{EE6210B5-6916-42B5-BD2A-B9FA29B44753}" type="presParOf" srcId="{68E73992-DD34-4961-B75F-56DF7E60CBD8}" destId="{D6E64C3B-482B-4505-8E0B-D0EBFE270B71}" srcOrd="6" destOrd="0" presId="urn:microsoft.com/office/officeart/2005/8/layout/vList2"/>
    <dgm:cxn modelId="{EBD86877-107C-4C05-880D-F3D85883164D}" type="presParOf" srcId="{68E73992-DD34-4961-B75F-56DF7E60CBD8}" destId="{6BC49952-37A1-4FB8-9424-442F6E021A7C}" srcOrd="7" destOrd="0" presId="urn:microsoft.com/office/officeart/2005/8/layout/vList2"/>
    <dgm:cxn modelId="{CF0AB2C6-A473-46F8-9B21-9065DB672E74}" type="presParOf" srcId="{68E73992-DD34-4961-B75F-56DF7E60CBD8}" destId="{98EE5DAC-ECF4-402A-9158-A5E3E3741E2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21B9AA-5185-4CD9-957B-7DBBED04142C}">
      <dsp:nvSpPr>
        <dsp:cNvPr id="0" name=""/>
        <dsp:cNvSpPr/>
      </dsp:nvSpPr>
      <dsp:spPr>
        <a:xfrm>
          <a:off x="2751" y="643163"/>
          <a:ext cx="2183182" cy="13099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lifting</a:t>
          </a:r>
          <a:endParaRPr lang="en-PH" sz="2200" kern="1200" dirty="0"/>
        </a:p>
      </dsp:txBody>
      <dsp:txXfrm>
        <a:off x="2751" y="643163"/>
        <a:ext cx="2183182" cy="1309909"/>
      </dsp:txXfrm>
    </dsp:sp>
    <dsp:sp modelId="{38A43AAB-A909-472F-917E-ABA0E175EA9A}">
      <dsp:nvSpPr>
        <dsp:cNvPr id="0" name=""/>
        <dsp:cNvSpPr/>
      </dsp:nvSpPr>
      <dsp:spPr>
        <a:xfrm>
          <a:off x="2404252" y="643163"/>
          <a:ext cx="2183182" cy="1309909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lowering</a:t>
          </a:r>
          <a:endParaRPr lang="en-US" sz="2200" kern="1200" dirty="0"/>
        </a:p>
      </dsp:txBody>
      <dsp:txXfrm>
        <a:off x="2404252" y="643163"/>
        <a:ext cx="2183182" cy="1309909"/>
      </dsp:txXfrm>
    </dsp:sp>
    <dsp:sp modelId="{944D9CE9-B859-4145-AB80-B5E595FC4BC8}">
      <dsp:nvSpPr>
        <dsp:cNvPr id="0" name=""/>
        <dsp:cNvSpPr/>
      </dsp:nvSpPr>
      <dsp:spPr>
        <a:xfrm>
          <a:off x="4805752" y="643163"/>
          <a:ext cx="2183182" cy="1309909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pushing</a:t>
          </a:r>
          <a:endParaRPr lang="en-US" sz="2200" kern="1200" dirty="0"/>
        </a:p>
      </dsp:txBody>
      <dsp:txXfrm>
        <a:off x="4805752" y="643163"/>
        <a:ext cx="2183182" cy="1309909"/>
      </dsp:txXfrm>
    </dsp:sp>
    <dsp:sp modelId="{04B297FE-08E5-496E-AE6C-7C64F360F301}">
      <dsp:nvSpPr>
        <dsp:cNvPr id="0" name=""/>
        <dsp:cNvSpPr/>
      </dsp:nvSpPr>
      <dsp:spPr>
        <a:xfrm>
          <a:off x="7207252" y="643163"/>
          <a:ext cx="2183182" cy="1309909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pulling.</a:t>
          </a:r>
        </a:p>
      </dsp:txBody>
      <dsp:txXfrm>
        <a:off x="7207252" y="643163"/>
        <a:ext cx="2183182" cy="13099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188C8E-F40A-462A-A1EC-A5A57E2D9019}">
      <dsp:nvSpPr>
        <dsp:cNvPr id="0" name=""/>
        <dsp:cNvSpPr/>
      </dsp:nvSpPr>
      <dsp:spPr>
        <a:xfrm>
          <a:off x="0" y="14020"/>
          <a:ext cx="9591260" cy="599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task duration and frequency</a:t>
          </a:r>
          <a:endParaRPr lang="en-PH" sz="2200" kern="1200"/>
        </a:p>
      </dsp:txBody>
      <dsp:txXfrm>
        <a:off x="29243" y="43263"/>
        <a:ext cx="9532774" cy="540554"/>
      </dsp:txXfrm>
    </dsp:sp>
    <dsp:sp modelId="{3DE16679-16D6-43E2-9F46-229E5E498BBA}">
      <dsp:nvSpPr>
        <dsp:cNvPr id="0" name=""/>
        <dsp:cNvSpPr/>
      </dsp:nvSpPr>
      <dsp:spPr>
        <a:xfrm>
          <a:off x="0" y="705220"/>
          <a:ext cx="9591260" cy="59904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environmental conditions such as ground conditions, lighting, heat etc.</a:t>
          </a:r>
          <a:endParaRPr lang="en-PH" sz="2200" kern="1200"/>
        </a:p>
      </dsp:txBody>
      <dsp:txXfrm>
        <a:off x="29243" y="734463"/>
        <a:ext cx="9532774" cy="540554"/>
      </dsp:txXfrm>
    </dsp:sp>
    <dsp:sp modelId="{AA13103B-EF73-4963-A638-D1958FC0F90A}">
      <dsp:nvSpPr>
        <dsp:cNvPr id="0" name=""/>
        <dsp:cNvSpPr/>
      </dsp:nvSpPr>
      <dsp:spPr>
        <a:xfrm>
          <a:off x="0" y="1396421"/>
          <a:ext cx="9591260" cy="59904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forces exerted in doing the task</a:t>
          </a:r>
          <a:endParaRPr lang="en-PH" sz="2200" kern="1200"/>
        </a:p>
      </dsp:txBody>
      <dsp:txXfrm>
        <a:off x="29243" y="1425664"/>
        <a:ext cx="9532774" cy="540554"/>
      </dsp:txXfrm>
    </dsp:sp>
    <dsp:sp modelId="{5FEC10A4-958E-4993-BCA4-EC2197AAE687}">
      <dsp:nvSpPr>
        <dsp:cNvPr id="0" name=""/>
        <dsp:cNvSpPr/>
      </dsp:nvSpPr>
      <dsp:spPr>
        <a:xfrm>
          <a:off x="0" y="2087621"/>
          <a:ext cx="9591260" cy="5990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types of movement and posture required for the task.</a:t>
          </a:r>
          <a:endParaRPr lang="en-PH" sz="2200" kern="1200"/>
        </a:p>
      </dsp:txBody>
      <dsp:txXfrm>
        <a:off x="29243" y="2116864"/>
        <a:ext cx="9532774" cy="5405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767D41-C9E8-4619-8DA8-51865201B779}">
      <dsp:nvSpPr>
        <dsp:cNvPr id="0" name=""/>
        <dsp:cNvSpPr/>
      </dsp:nvSpPr>
      <dsp:spPr>
        <a:xfrm>
          <a:off x="0" y="8187"/>
          <a:ext cx="9205291" cy="748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moving objects</a:t>
          </a:r>
        </a:p>
      </dsp:txBody>
      <dsp:txXfrm>
        <a:off x="36553" y="44740"/>
        <a:ext cx="9132185" cy="675694"/>
      </dsp:txXfrm>
    </dsp:sp>
    <dsp:sp modelId="{CD32C719-4212-4D40-9778-4FE9233D484A}">
      <dsp:nvSpPr>
        <dsp:cNvPr id="0" name=""/>
        <dsp:cNvSpPr/>
      </dsp:nvSpPr>
      <dsp:spPr>
        <a:xfrm>
          <a:off x="0" y="872188"/>
          <a:ext cx="9205291" cy="748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assisting clients.</a:t>
          </a:r>
        </a:p>
      </dsp:txBody>
      <dsp:txXfrm>
        <a:off x="36553" y="908741"/>
        <a:ext cx="9132185" cy="67569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F3E2D-7829-4B58-903D-F0D7A8EEE194}">
      <dsp:nvSpPr>
        <dsp:cNvPr id="0" name=""/>
        <dsp:cNvSpPr/>
      </dsp:nvSpPr>
      <dsp:spPr>
        <a:xfrm>
          <a:off x="0" y="9965"/>
          <a:ext cx="9408385" cy="8611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Visual (e.g. videos, photos, signs and symbols)</a:t>
          </a:r>
          <a:endParaRPr lang="en-PH" sz="2200" kern="1200"/>
        </a:p>
      </dsp:txBody>
      <dsp:txXfrm>
        <a:off x="42036" y="52001"/>
        <a:ext cx="9324313" cy="777048"/>
      </dsp:txXfrm>
    </dsp:sp>
    <dsp:sp modelId="{7EB24960-C2AB-4723-BEA5-6A22C27766BC}">
      <dsp:nvSpPr>
        <dsp:cNvPr id="0" name=""/>
        <dsp:cNvSpPr/>
      </dsp:nvSpPr>
      <dsp:spPr>
        <a:xfrm>
          <a:off x="0" y="1003565"/>
          <a:ext cx="9408385" cy="8611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Verbal (e.g. your supervisor’s verbal instructions)</a:t>
          </a:r>
          <a:endParaRPr lang="en-PH" sz="2200" kern="1200"/>
        </a:p>
      </dsp:txBody>
      <dsp:txXfrm>
        <a:off x="42036" y="1045601"/>
        <a:ext cx="9324313" cy="777048"/>
      </dsp:txXfrm>
    </dsp:sp>
    <dsp:sp modelId="{ACFCC21F-B2DD-4B29-B033-786E3EF3D325}">
      <dsp:nvSpPr>
        <dsp:cNvPr id="0" name=""/>
        <dsp:cNvSpPr/>
      </dsp:nvSpPr>
      <dsp:spPr>
        <a:xfrm>
          <a:off x="0" y="1997165"/>
          <a:ext cx="9408385" cy="8611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Written (e.g. workplace procedures)</a:t>
          </a:r>
          <a:endParaRPr lang="en-PH" sz="2200" kern="1200"/>
        </a:p>
      </dsp:txBody>
      <dsp:txXfrm>
        <a:off x="42036" y="2039201"/>
        <a:ext cx="9324313" cy="7770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2F5B0-4E9D-46CE-B0D6-CF951D87BCB5}">
      <dsp:nvSpPr>
        <dsp:cNvPr id="0" name=""/>
        <dsp:cNvSpPr/>
      </dsp:nvSpPr>
      <dsp:spPr>
        <a:xfrm>
          <a:off x="1158426" y="1040"/>
          <a:ext cx="2428163" cy="145689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movement</a:t>
          </a:r>
          <a:endParaRPr lang="en-PH" sz="2200" kern="1200"/>
        </a:p>
      </dsp:txBody>
      <dsp:txXfrm>
        <a:off x="1158426" y="1040"/>
        <a:ext cx="2428163" cy="1456898"/>
      </dsp:txXfrm>
    </dsp:sp>
    <dsp:sp modelId="{7FAA468E-D4A9-4A3A-8B18-62E4C0EC2D5D}">
      <dsp:nvSpPr>
        <dsp:cNvPr id="0" name=""/>
        <dsp:cNvSpPr/>
      </dsp:nvSpPr>
      <dsp:spPr>
        <a:xfrm>
          <a:off x="3829406" y="1040"/>
          <a:ext cx="2428163" cy="1456898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or sustained force</a:t>
          </a:r>
          <a:endParaRPr lang="en-PH" sz="2200" kern="1200"/>
        </a:p>
      </dsp:txBody>
      <dsp:txXfrm>
        <a:off x="3829406" y="1040"/>
        <a:ext cx="2428163" cy="1456898"/>
      </dsp:txXfrm>
    </dsp:sp>
    <dsp:sp modelId="{F9B25BCE-242B-4A98-BA1C-C6A3DED0CE51}">
      <dsp:nvSpPr>
        <dsp:cNvPr id="0" name=""/>
        <dsp:cNvSpPr/>
      </dsp:nvSpPr>
      <dsp:spPr>
        <a:xfrm>
          <a:off x="6500386" y="1040"/>
          <a:ext cx="2428163" cy="1456898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high or sudden force</a:t>
          </a:r>
        </a:p>
      </dsp:txBody>
      <dsp:txXfrm>
        <a:off x="6500386" y="1040"/>
        <a:ext cx="2428163" cy="1456898"/>
      </dsp:txXfrm>
    </dsp:sp>
    <dsp:sp modelId="{95FC0401-E5DB-43FA-A216-3D7C02A200D6}">
      <dsp:nvSpPr>
        <dsp:cNvPr id="0" name=""/>
        <dsp:cNvSpPr/>
      </dsp:nvSpPr>
      <dsp:spPr>
        <a:xfrm>
          <a:off x="2493916" y="1700755"/>
          <a:ext cx="2428163" cy="1456898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sustained or awkard postures</a:t>
          </a:r>
        </a:p>
      </dsp:txBody>
      <dsp:txXfrm>
        <a:off x="2493916" y="1700755"/>
        <a:ext cx="2428163" cy="1456898"/>
      </dsp:txXfrm>
    </dsp:sp>
    <dsp:sp modelId="{54FBB7B9-462E-4213-B3ED-F5F3EA4E8FE5}">
      <dsp:nvSpPr>
        <dsp:cNvPr id="0" name=""/>
        <dsp:cNvSpPr/>
      </dsp:nvSpPr>
      <dsp:spPr>
        <a:xfrm>
          <a:off x="5164896" y="1700755"/>
          <a:ext cx="2428163" cy="145689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exposure to vibration.</a:t>
          </a:r>
        </a:p>
      </dsp:txBody>
      <dsp:txXfrm>
        <a:off x="5164896" y="1700755"/>
        <a:ext cx="2428163" cy="14568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7FC609-D343-4770-9260-6CFBBE73FBFD}">
      <dsp:nvSpPr>
        <dsp:cNvPr id="0" name=""/>
        <dsp:cNvSpPr/>
      </dsp:nvSpPr>
      <dsp:spPr>
        <a:xfrm>
          <a:off x="0" y="33005"/>
          <a:ext cx="2671702" cy="16030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Supporting your own weight</a:t>
          </a:r>
          <a:endParaRPr lang="en-PH" sz="2200" kern="1200"/>
        </a:p>
      </dsp:txBody>
      <dsp:txXfrm>
        <a:off x="0" y="33005"/>
        <a:ext cx="2671702" cy="1603021"/>
      </dsp:txXfrm>
    </dsp:sp>
    <dsp:sp modelId="{1046C906-41E0-42E8-8BF5-7C3D3F3E88FD}">
      <dsp:nvSpPr>
        <dsp:cNvPr id="0" name=""/>
        <dsp:cNvSpPr/>
      </dsp:nvSpPr>
      <dsp:spPr>
        <a:xfrm>
          <a:off x="2938872" y="33005"/>
          <a:ext cx="2671702" cy="1603021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Maintaining your posture</a:t>
          </a:r>
          <a:endParaRPr lang="en-PH" sz="2200" kern="1200"/>
        </a:p>
      </dsp:txBody>
      <dsp:txXfrm>
        <a:off x="2938872" y="33005"/>
        <a:ext cx="2671702" cy="1603021"/>
      </dsp:txXfrm>
    </dsp:sp>
    <dsp:sp modelId="{1C627C04-F635-4EB6-A413-5B1D64C8A695}">
      <dsp:nvSpPr>
        <dsp:cNvPr id="0" name=""/>
        <dsp:cNvSpPr/>
      </dsp:nvSpPr>
      <dsp:spPr>
        <a:xfrm>
          <a:off x="5877744" y="33005"/>
          <a:ext cx="2671702" cy="160302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Moving around</a:t>
          </a:r>
          <a:endParaRPr lang="en-PH" sz="2200" kern="1200"/>
        </a:p>
      </dsp:txBody>
      <dsp:txXfrm>
        <a:off x="5877744" y="33005"/>
        <a:ext cx="2671702" cy="16030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372DB-77F1-41D0-9CC9-8DC520F82E87}">
      <dsp:nvSpPr>
        <dsp:cNvPr id="0" name=""/>
        <dsp:cNvSpPr/>
      </dsp:nvSpPr>
      <dsp:spPr>
        <a:xfrm>
          <a:off x="0" y="36333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ED5DA3-73B4-4778-999A-AEFC07DF0E5F}">
      <dsp:nvSpPr>
        <dsp:cNvPr id="0" name=""/>
        <dsp:cNvSpPr/>
      </dsp:nvSpPr>
      <dsp:spPr>
        <a:xfrm>
          <a:off x="456090" y="9090"/>
          <a:ext cx="6385267" cy="7084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Use mechanical aids when handling clients and heavy loads</a:t>
          </a:r>
          <a:endParaRPr lang="en-PH" sz="2200" kern="1200" dirty="0"/>
        </a:p>
      </dsp:txBody>
      <dsp:txXfrm>
        <a:off x="490675" y="43675"/>
        <a:ext cx="6316097" cy="639310"/>
      </dsp:txXfrm>
    </dsp:sp>
    <dsp:sp modelId="{6FAD2B42-468D-4E67-9C61-6C90FD610C51}">
      <dsp:nvSpPr>
        <dsp:cNvPr id="0" name=""/>
        <dsp:cNvSpPr/>
      </dsp:nvSpPr>
      <dsp:spPr>
        <a:xfrm>
          <a:off x="0" y="145197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CD6C6C-1D07-4064-870B-01EC19DF6C60}">
      <dsp:nvSpPr>
        <dsp:cNvPr id="0" name=""/>
        <dsp:cNvSpPr/>
      </dsp:nvSpPr>
      <dsp:spPr>
        <a:xfrm>
          <a:off x="456090" y="1097730"/>
          <a:ext cx="6385267" cy="7084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Modify the home setting to aid in manual handling</a:t>
          </a:r>
          <a:endParaRPr lang="en-US" sz="2200" kern="1200" dirty="0"/>
        </a:p>
      </dsp:txBody>
      <dsp:txXfrm>
        <a:off x="490675" y="1132315"/>
        <a:ext cx="6316097" cy="639310"/>
      </dsp:txXfrm>
    </dsp:sp>
    <dsp:sp modelId="{946E66C5-3A44-4433-95B6-5643F2A5B06C}">
      <dsp:nvSpPr>
        <dsp:cNvPr id="0" name=""/>
        <dsp:cNvSpPr/>
      </dsp:nvSpPr>
      <dsp:spPr>
        <a:xfrm>
          <a:off x="0" y="254061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89332-3B06-4C4B-8591-BA03A7E83758}">
      <dsp:nvSpPr>
        <dsp:cNvPr id="0" name=""/>
        <dsp:cNvSpPr/>
      </dsp:nvSpPr>
      <dsp:spPr>
        <a:xfrm>
          <a:off x="456090" y="2186370"/>
          <a:ext cx="6385267" cy="7084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 work tasks</a:t>
          </a:r>
          <a:endParaRPr lang="en-US" sz="2200" kern="1200" dirty="0"/>
        </a:p>
      </dsp:txBody>
      <dsp:txXfrm>
        <a:off x="490675" y="2220955"/>
        <a:ext cx="6316097" cy="63931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2F5B0-4E9D-46CE-B0D6-CF951D87BCB5}">
      <dsp:nvSpPr>
        <dsp:cNvPr id="0" name=""/>
        <dsp:cNvSpPr/>
      </dsp:nvSpPr>
      <dsp:spPr>
        <a:xfrm>
          <a:off x="946154" y="588"/>
          <a:ext cx="2222496" cy="133349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movement</a:t>
          </a:r>
          <a:endParaRPr lang="en-PH" sz="2200" kern="1200"/>
        </a:p>
      </dsp:txBody>
      <dsp:txXfrm>
        <a:off x="946154" y="588"/>
        <a:ext cx="2222496" cy="1333498"/>
      </dsp:txXfrm>
    </dsp:sp>
    <dsp:sp modelId="{7FAA468E-D4A9-4A3A-8B18-62E4C0EC2D5D}">
      <dsp:nvSpPr>
        <dsp:cNvPr id="0" name=""/>
        <dsp:cNvSpPr/>
      </dsp:nvSpPr>
      <dsp:spPr>
        <a:xfrm>
          <a:off x="3390901" y="588"/>
          <a:ext cx="2222496" cy="1333498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or sustained force</a:t>
          </a:r>
          <a:endParaRPr lang="en-PH" sz="2200" kern="1200"/>
        </a:p>
      </dsp:txBody>
      <dsp:txXfrm>
        <a:off x="3390901" y="588"/>
        <a:ext cx="2222496" cy="1333498"/>
      </dsp:txXfrm>
    </dsp:sp>
    <dsp:sp modelId="{F9B25BCE-242B-4A98-BA1C-C6A3DED0CE51}">
      <dsp:nvSpPr>
        <dsp:cNvPr id="0" name=""/>
        <dsp:cNvSpPr/>
      </dsp:nvSpPr>
      <dsp:spPr>
        <a:xfrm>
          <a:off x="5835648" y="588"/>
          <a:ext cx="2222496" cy="1333498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high or sudden force</a:t>
          </a:r>
        </a:p>
      </dsp:txBody>
      <dsp:txXfrm>
        <a:off x="5835648" y="588"/>
        <a:ext cx="2222496" cy="1333498"/>
      </dsp:txXfrm>
    </dsp:sp>
    <dsp:sp modelId="{95FC0401-E5DB-43FA-A216-3D7C02A200D6}">
      <dsp:nvSpPr>
        <dsp:cNvPr id="0" name=""/>
        <dsp:cNvSpPr/>
      </dsp:nvSpPr>
      <dsp:spPr>
        <a:xfrm>
          <a:off x="2168528" y="1556336"/>
          <a:ext cx="2222496" cy="1333498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sustained or awkard postures</a:t>
          </a:r>
        </a:p>
      </dsp:txBody>
      <dsp:txXfrm>
        <a:off x="2168528" y="1556336"/>
        <a:ext cx="2222496" cy="1333498"/>
      </dsp:txXfrm>
    </dsp:sp>
    <dsp:sp modelId="{54FBB7B9-462E-4213-B3ED-F5F3EA4E8FE5}">
      <dsp:nvSpPr>
        <dsp:cNvPr id="0" name=""/>
        <dsp:cNvSpPr/>
      </dsp:nvSpPr>
      <dsp:spPr>
        <a:xfrm>
          <a:off x="4613274" y="1556336"/>
          <a:ext cx="2222496" cy="133349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exposure to vibration.</a:t>
          </a:r>
        </a:p>
      </dsp:txBody>
      <dsp:txXfrm>
        <a:off x="4613274" y="1556336"/>
        <a:ext cx="2222496" cy="13334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3EFB28-3D11-470E-A0BA-BDCEEE626F34}">
      <dsp:nvSpPr>
        <dsp:cNvPr id="0" name=""/>
        <dsp:cNvSpPr/>
      </dsp:nvSpPr>
      <dsp:spPr>
        <a:xfrm>
          <a:off x="0" y="2130"/>
          <a:ext cx="9752941" cy="7502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Change the design or layout of work areas to minimise manual handling risks.  </a:t>
          </a:r>
          <a:endParaRPr lang="en-PH" sz="2200" kern="1200"/>
        </a:p>
      </dsp:txBody>
      <dsp:txXfrm>
        <a:off x="36624" y="38754"/>
        <a:ext cx="9679693" cy="676992"/>
      </dsp:txXfrm>
    </dsp:sp>
    <dsp:sp modelId="{84BE8455-FD0D-47AF-BA27-D86FCBF72D4D}">
      <dsp:nvSpPr>
        <dsp:cNvPr id="0" name=""/>
        <dsp:cNvSpPr/>
      </dsp:nvSpPr>
      <dsp:spPr>
        <a:xfrm>
          <a:off x="0" y="764759"/>
          <a:ext cx="9752941" cy="75024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Ensure workspace heights are appropriate to reduce the need for awkward postures. </a:t>
          </a:r>
          <a:endParaRPr lang="en-PH" sz="2200" kern="1200"/>
        </a:p>
      </dsp:txBody>
      <dsp:txXfrm>
        <a:off x="36624" y="801383"/>
        <a:ext cx="9679693" cy="676992"/>
      </dsp:txXfrm>
    </dsp:sp>
    <dsp:sp modelId="{80002977-FA52-4B7E-84C0-BD0843E37029}">
      <dsp:nvSpPr>
        <dsp:cNvPr id="0" name=""/>
        <dsp:cNvSpPr/>
      </dsp:nvSpPr>
      <dsp:spPr>
        <a:xfrm>
          <a:off x="0" y="1527388"/>
          <a:ext cx="9752941" cy="7502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Redesign tasks to minimise manual handling by using mechanical aids.  </a:t>
          </a:r>
          <a:endParaRPr lang="en-PH" sz="2200" kern="1200"/>
        </a:p>
      </dsp:txBody>
      <dsp:txXfrm>
        <a:off x="36624" y="1564012"/>
        <a:ext cx="9679693" cy="676992"/>
      </dsp:txXfrm>
    </dsp:sp>
    <dsp:sp modelId="{D6E64C3B-482B-4505-8E0B-D0EBFE270B71}">
      <dsp:nvSpPr>
        <dsp:cNvPr id="0" name=""/>
        <dsp:cNvSpPr/>
      </dsp:nvSpPr>
      <dsp:spPr>
        <a:xfrm>
          <a:off x="0" y="2290017"/>
          <a:ext cx="9752941" cy="75024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Rotate manual handling tasks between workers to reduce the strain from repetitive movements. </a:t>
          </a:r>
          <a:endParaRPr lang="en-PH" sz="2200" kern="1200"/>
        </a:p>
      </dsp:txBody>
      <dsp:txXfrm>
        <a:off x="36624" y="2326641"/>
        <a:ext cx="9679693" cy="676992"/>
      </dsp:txXfrm>
    </dsp:sp>
    <dsp:sp modelId="{98EE5DAC-ECF4-402A-9158-A5E3E3741E21}">
      <dsp:nvSpPr>
        <dsp:cNvPr id="0" name=""/>
        <dsp:cNvSpPr/>
      </dsp:nvSpPr>
      <dsp:spPr>
        <a:xfrm>
          <a:off x="0" y="3052646"/>
          <a:ext cx="9752941" cy="7502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Seek training on correct manual handling procedures. </a:t>
          </a:r>
          <a:endParaRPr lang="en-PH" sz="2200" kern="1200"/>
        </a:p>
      </dsp:txBody>
      <dsp:txXfrm>
        <a:off x="36624" y="3089270"/>
        <a:ext cx="9679693" cy="6769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mmerce.wa.gov.au/publications/code-practice-manual-tasks" TargetMode="External"/><Relationship Id="rId3" Type="http://schemas.openxmlformats.org/officeDocument/2006/relationships/hyperlink" Target="https://www.legislation.vic.gov.au/in-force/acts/occupational-health-and-safety-act-2004/037" TargetMode="External"/><Relationship Id="rId7" Type="http://schemas.openxmlformats.org/officeDocument/2006/relationships/hyperlink" Target="https://www.legislation.wa.gov.au/legislation/statutes.nsf/law_s4665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gislation.wa.gov.au/legislation/statutes.nsf/law_a555.html" TargetMode="External"/><Relationship Id="rId5" Type="http://schemas.openxmlformats.org/officeDocument/2006/relationships/hyperlink" Target="https://www.worksafe.vic.gov.au/resources/compliance-code-hazardous-manual-handling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legislation.vic.gov.au/in-force/statutory-rules/occupational-health-and-safety-regulations-2017/012" TargetMode="Externa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legislation.act.gov.au/a/2011-35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fework.nsw.gov.au/resource-library/hazardous-manual-tasks/hazardous-manual-tasks-overview-1" TargetMode="External"/><Relationship Id="rId5" Type="http://schemas.openxmlformats.org/officeDocument/2006/relationships/hyperlink" Target="https://legislation.nsw.gov.au/view/html/inforce/current/sl-2017-0404/lh" TargetMode="External"/><Relationship Id="rId4" Type="http://schemas.openxmlformats.org/officeDocument/2006/relationships/hyperlink" Target="https://www.legislation.act.gov.au/ni/2020-544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legislation.nt.gov.au/Legislation/WORK-HEALTH-AND-SAFETY-NATIONAL-UNIFORM-LEGISLATION-ACT-2011" TargetMode="External"/><Relationship Id="rId7" Type="http://schemas.openxmlformats.org/officeDocument/2006/relationships/hyperlink" Target="https://www.worksafe.qld.gov.au/safety-and-prevention/hazards/hazardous-manual-tasks/hazardous-manual-task-resource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gislation.qld.gov.au/view/html/inforce/current/sl-2011-0240/lh" TargetMode="External"/><Relationship Id="rId5" Type="http://schemas.openxmlformats.org/officeDocument/2006/relationships/hyperlink" Target="https://www.legislation.qld.gov.au/view/html/inforce/current/act-2011-018/lh" TargetMode="External"/><Relationship Id="rId4" Type="http://schemas.openxmlformats.org/officeDocument/2006/relationships/hyperlink" Target="https://worksafe.nt.gov.au/forms-and-resources/codes-of-practice/hazardous-manual-task" TargetMode="External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www.legislation.sa.gov.au/lz/c/r/work%20health%20and%20safety%20regulations%202012.aspx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orksafe.tas.gov.au/topics/laws-and-compliance/codes-of-practice/cop-folder/hazardous-manual-tasks" TargetMode="External"/><Relationship Id="rId5" Type="http://schemas.openxmlformats.org/officeDocument/2006/relationships/hyperlink" Target="https://www.legislation.tas.gov.au/view/html/inforce/current/act-2012-001/lh" TargetMode="External"/><Relationship Id="rId4" Type="http://schemas.openxmlformats.org/officeDocument/2006/relationships/hyperlink" Target="https://www.safework.sa.gov.au/workplaces/work-tasks-and-projects/hazardous-manual-task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9"/>
          <a:stretch/>
        </p:blipFill>
        <p:spPr>
          <a:xfrm>
            <a:off x="0" y="0"/>
            <a:ext cx="12192000" cy="682487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4" y="3091928"/>
            <a:ext cx="8968046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Follow Safe Work Practices for Manual Handling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38134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HLTWHS002 - Follow safe work practices for direct client care (Release 2)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410434"/>
              </p:ext>
            </p:extLst>
          </p:nvPr>
        </p:nvGraphicFramePr>
        <p:xfrm>
          <a:off x="956978" y="2754040"/>
          <a:ext cx="9724274" cy="324078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139128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Victoria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Health and Safety Act 2004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Health and Safety Regulations 2017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Compliance Code: Hazardous Manual Handling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8409712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Western Australia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Safety and Health Act 1984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Safety and Health Regulations 1996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Code of Practice -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3084548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780578E-4D4F-4CEE-BDA7-FDB82FB00B3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13281-D9EE-4149-B150-BD99C832B43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731AEF-9F85-41D2-948A-2D15AD1A9B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5ADC6C0F-EA4F-4CEC-B7B7-BDB96AF0958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92A7EEB-19C5-463D-8C80-859FD531C2C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9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0" r="5780"/>
          <a:stretch/>
        </p:blipFill>
        <p:spPr>
          <a:xfrm>
            <a:off x="3107457" y="0"/>
            <a:ext cx="9097795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2650435" y="0"/>
            <a:ext cx="8269356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8" y="1364367"/>
            <a:ext cx="5468002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 Manual Handling Procedures and Work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requires physical movement from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done incorrectly, manual handling tasks may pose hazards and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hazards are possible sources of harm when performing manual handling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risks refer to the probability of harm occurring as a result of hazards.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BF96C-72A4-4136-B650-C9929A69849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852180-CA0D-40FA-A30A-1DAD22303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C816F5-6126-4784-9117-34EDF91AB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2E2A7A3-5FBE-43C4-99F7-C7CE9D48B34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F37F30-B4FF-4AA1-BA0D-9E7299CF0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88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certain risk factors that determine whether or not a manual handling task can cause harm to people.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risk factors include: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F8E5C94-30F6-46BA-9F1B-84A480783B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5374904"/>
              </p:ext>
            </p:extLst>
          </p:nvPr>
        </p:nvGraphicFramePr>
        <p:xfrm>
          <a:off x="957470" y="3276048"/>
          <a:ext cx="9591260" cy="2700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2555F1A-3310-49A9-87C1-20E608CAB11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4B3843-AFEC-4B94-B2D8-E4D668ABE45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33F0A9-3547-4632-B3A0-BB175817B6B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10C9428-6CAE-4A97-B92C-FB907C5A0F8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69255B-4790-433F-B435-15960751CA2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6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that you are supporting may also contribute to manual handling risks.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Client-related risk factors for manual handling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ability of the client to support/control part/whole of the body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predictability in movement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pain levels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ability to follow instructions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 equipment attached to the client (e.g. catheters, IVs etc.)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 clothing.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13C2E-4E25-4B46-9B2A-EDFE7172C81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0A118-A504-4533-A207-455F92024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F06EAE-F732-4717-89E6-BCEA40359E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71DCD54-FE58-45D7-AD4C-D48BE00A7CB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431ACF-E40C-4657-B1F4-F47E265055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0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 by: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manual handling procedures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work instructions.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6DF346-694D-488E-B36E-EF92DBF1862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A7B60-9320-469D-B402-19097433B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188" y="2593255"/>
            <a:ext cx="5335987" cy="3485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8B8081-EB40-4C38-AFAC-139EF0FA0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760EAE-31A2-4C45-A624-FAF137944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B107FE5-B1BB-4F2E-A922-AB61B758F7D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D4440C-1E50-4AA3-8D97-451FF87856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1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2.1.1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Manual Handling Procedures for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Minimising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Risks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show how to perform manual handling tasks while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Failure to follow these procedures may result in hazards and risks for you or the people around you.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manual handling tasks will involve: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D754DE0-16C6-438F-9952-EFB9BC38B2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0465738"/>
              </p:ext>
            </p:extLst>
          </p:nvPr>
        </p:nvGraphicFramePr>
        <p:xfrm>
          <a:off x="945873" y="4400563"/>
          <a:ext cx="9205291" cy="1629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48E581E-D938-4E2B-92E8-828F90C8BB1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A1BF8B-248D-4A71-8845-C2BFFF8F94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5B5C0EF-988F-4CF9-82E3-59A69BDA8B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300929E-3D17-403C-BF99-818A827365E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3C04FC4-AE8C-40A2-A7B9-F52393E566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81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for Moving Objects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workplace tasks will require you to move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often need to move medical equipment, trays, trolleys and other large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 work in a residential setting, you may need to move around furniture in the process of assisting your clients.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77412C-6B18-46D8-9FE0-504CA209F46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E61E7-651A-4C5E-9F48-855975F65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29BC7F-2169-48D0-A46A-3C1153B965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EF5EA6E-567A-4D70-BA7E-AB5DEEDEBD8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D8E445-4A9E-4ED8-A2FF-F934B66773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1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Due to the nature of these tasks, you need to know manual handling procedures for moving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common procedures that may apply to your work may involve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Lifting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the action of raising an object from a lower to a higher location.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Pushing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require you to have a wide base of support where your force should come from your lower body.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Pulling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doing this is important to maintain a good grip and it may cause you to injure your back, arms or shoulders.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2E4EEA-0351-4DC4-866F-8D4AF7625B6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7FA08F-25F2-48C9-845C-AAC969554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732DD4-0B20-4EB4-9320-E62278766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A09D086-D79B-4B7C-9E75-F583676834E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70FDE5-4A00-43C0-B7B7-B52722EC17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51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1937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these steps for moving objects will help you avoid injuries.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Moving objects that are too heavy will put you at greater risk of injury even if you follow the correct procedure for doing so.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 objects are too heavy to lift, push or pull, seek assistance from a co-worker.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01BFC7-A7AC-4444-8488-B8CB9C97D45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 descr="A person sitting on a person's lap&#10;&#10;Description automatically generated with low confidence">
            <a:extLst>
              <a:ext uri="{FF2B5EF4-FFF2-40B4-BE49-F238E27FC236}">
                <a16:creationId xmlns:a16="http://schemas.microsoft.com/office/drawing/2014/main" id="{D8161683-FAD6-4882-AE1A-8C8DCE1A19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066" y="1690688"/>
            <a:ext cx="5414468" cy="360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359525-BD57-466F-B355-C9D3B742EB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E451FB-B2D6-445F-BF3D-7C34D02412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70DE116-EEDE-484C-BCA1-B90DBD891ED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3DD81F-78F1-4BFD-9E12-C94513B892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3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4604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Aside from client care, another aspect of work where you have to pay close attention to safe work practices is manual handling. </a:t>
            </a:r>
          </a:p>
        </p:txBody>
      </p:sp>
      <p:pic>
        <p:nvPicPr>
          <p:cNvPr id="8" name="Picture 7" descr="A person pushing a person in a wheelchair&#10;&#10;Description automatically generated with medium confidence">
            <a:extLst>
              <a:ext uri="{FF2B5EF4-FFF2-40B4-BE49-F238E27FC236}">
                <a16:creationId xmlns:a16="http://schemas.microsoft.com/office/drawing/2014/main" id="{39992E40-7A32-43F0-B2BC-3038E1457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6"/>
          <a:stretch/>
        </p:blipFill>
        <p:spPr bwMode="auto">
          <a:xfrm>
            <a:off x="6896100" y="1027906"/>
            <a:ext cx="3623269" cy="472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624297-60B3-4D32-ADEE-D63A46EBCC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A3C074-BC72-4AAD-9DCD-5AEF5E1CA6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7C1E52C6-38B2-49D2-841D-CE73BC2FEAA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61CEBAB-F076-41B4-9FCA-7155459629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for Assisting Clients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clients may need help in moving around and performing common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0CA0DD-5D76-40C8-8A89-1E66761FFE1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6AE503-F6A3-46C5-BFC8-31F34FF98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27641"/>
            <a:ext cx="4084886" cy="28723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1FD91F-BCA4-4287-8C0F-397E4017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C820DC-A2CE-4C23-98A1-FE619495AB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647B3B8-70DB-45A9-9518-2905D234BEC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D0A488-2369-4D8B-95B9-61BA23B8C8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14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manual handling procedures that you need to know when assisting clients: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Lifting or carrying a client from one location to another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sitting down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lying down comfortably on a bed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standing up from a seated or lying position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walking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F03EFC-5F80-4D4C-BE60-15D2C81927F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50EFB3-9543-4FA8-9A05-0F325E5C1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FF5573-C096-4F13-A71D-7830C31235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CF1DF06-F6C4-4AE5-B3C9-35CC9C7FEA5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A4F5FD-0A12-427E-9F0E-C3BF8FAFE8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22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2.1.2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Work Instructions for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Minimising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Risks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also follow work instructions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Instructions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 to information about how to perform specific workplace tasks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guide you on what to do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EE7EF-B2E9-488F-9818-C31D177C713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3E4A20-B386-4B62-A32D-417606122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A5B25C-E99B-4714-97B3-8BFB69F48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564E1CA-C4ED-4375-9D5A-2E8FAEBA25B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94CB28-838F-4079-9E1B-33F0C105E9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89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encounter work instructions in the following forms: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B27C13B-7652-44A4-ADA6-8B721BA0B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5702798"/>
              </p:ext>
            </p:extLst>
          </p:nvPr>
        </p:nvGraphicFramePr>
        <p:xfrm>
          <a:off x="915057" y="2445871"/>
          <a:ext cx="9408385" cy="2868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098371AF-84F3-454A-ACA0-D6ACBFDA36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1D777D-25B7-470F-AA6A-184C6F7670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0F4BF4-6AA9-453F-AA2F-CC98CBA334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0946A788-3BA9-4C2C-B52F-9524BF15A72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6AE35B9-FE23-4057-B276-37CF81DB36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19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Visual work instructions may include videos on how to perform manual handling tasks.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may also be instructional documents with photos showing how to perform certain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requires you to move or position your body in a certain manner.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often requires visual demonstrations.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consult your supervisor or co-workers about accessing visual resources.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will be able to help you on where to find visual resources that will help you perform your work.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68A427-8C18-4A02-9F86-B2A75778022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BAEB1F-7C70-4AA0-8441-311C4A97A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DAD628-CAE0-4E5C-B076-2167FFB36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40FB7F9-84AB-4A96-BF08-71BA8220116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8A884A-E025-462A-B8CB-910F9B8A49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08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Verbal instructions will mostly come from your supervisor who give you guidance on how to do the task in a way that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usually happens when you are a new employee or when you are doing a certain task for the first time.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Make sure to listen to your supervisor’s instructions so that you do not miss any important precautions and other details.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Practice active listening and ask questions to understand and clarify the information.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5A0661-D07A-4878-9FA9-8B6922859AE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B78201-CE5F-4BA0-81A0-24FB67AD93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30F9F-CB79-498B-B266-25D6ADC2E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C489CBF-57A0-446F-A3CA-2AEF89B78A5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972BDD-6CB1-43F1-B681-94BCE529D5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3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Safety Procedures for Hazardous Manual Tasks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manual handling task is considered hazardous when it involves: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C3535A-742A-4268-97D9-9503E17113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811688"/>
              </p:ext>
            </p:extLst>
          </p:nvPr>
        </p:nvGraphicFramePr>
        <p:xfrm>
          <a:off x="910563" y="2937307"/>
          <a:ext cx="10086976" cy="3158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C685835-52A8-45D0-9528-A360A9C59AF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D19673-CF32-4A1E-AA03-4DF4C42332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5E1B5A-4603-462C-98FB-C527368FCE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AE73BCA9-AF98-4B9C-B5B1-187DEB4599E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9BD3F73-F027-4AE7-AA85-62D1EC41528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63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tasks are considered hazardous because they may cause health and safety issues for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may cause musculoskeletal disorders such as: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sprains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injuries.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81B4AB-9CE8-4730-A62A-023D65F91DF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65D953-8387-485B-9903-493421621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2B4DDB-C9DC-461F-A3C7-8A7326780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DD2E7E7-1ACC-4FCC-AE0F-F3AD1B990AE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134D09-F715-4A1F-A4B7-D26A19826F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03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safety procedures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have safety procedures for employees to follow in this regard.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Having these procedures ensures the safety and wellbeing of employees.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AB3C7-B6BB-4DEA-92CE-4CED299ACC0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FAF2DF-97B4-4F2A-8528-D8BF3EF7B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244" y="3429000"/>
            <a:ext cx="4109454" cy="27479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D1F800-097D-40B1-9FF2-D638D2B6DD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35B6CC-F661-43F6-8512-D8DE6DA103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6423EC5-ADA6-4753-9BCC-A1F1A215D62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52BED4-ADFC-4D7C-8E0F-AEA04083EF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54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workplace safety procedures for hazardous manual tasks: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Altering the workload and pace - Here are some ways to alter your workload and pace: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Switch to different tasks within the day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Slow down when you feel stress or fatigue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breaks when necessary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risks to your supervisor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C00F24-3E47-488D-A672-F34D217F70F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8F1633-2925-4BC5-9CA1-207E38A804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A2527A-8029-4AE0-A461-222719B79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C3D175D-CBAE-493E-840A-81C27D28F30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9FD551-57EC-47A9-8195-4D57AC366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4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involves tasks that require moving objects or persons by: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26E1B34-635C-42DF-82E5-DA40F38487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2205886"/>
              </p:ext>
            </p:extLst>
          </p:nvPr>
        </p:nvGraphicFramePr>
        <p:xfrm>
          <a:off x="1183766" y="2002054"/>
          <a:ext cx="9393187" cy="2596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2E90008-65AB-43C5-A746-5AB11E01D5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0AB9FE-0262-486D-B2B4-6C8685D9E9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5348FE0-1B11-4CFA-9533-2EFA558E4B4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5DA3B64-DA99-4AE8-91C8-4C0065CE12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290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workplace safety procedures for hazardous manual tasks: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Using tools and equipment - Examples of tools and equipment used in manual handling include: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wheelchairs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 hoists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slide sheets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standing lifters.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Performing tasks as a team</a:t>
            </a:r>
          </a:p>
        </p:txBody>
      </p:sp>
      <p:pic>
        <p:nvPicPr>
          <p:cNvPr id="7" name="Picture 6" descr="A person playing an instrument&#10;&#10;Description automatically generated with low confidence">
            <a:extLst>
              <a:ext uri="{FF2B5EF4-FFF2-40B4-BE49-F238E27FC236}">
                <a16:creationId xmlns:a16="http://schemas.microsoft.com/office/drawing/2014/main" id="{F05F7E15-306C-4887-8C74-CF6ADA7F4F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77"/>
          <a:stretch/>
        </p:blipFill>
        <p:spPr bwMode="auto">
          <a:xfrm>
            <a:off x="6944139" y="3698796"/>
            <a:ext cx="3981036" cy="24781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EDCDAD-C4CA-4DEE-B8AA-9DF0AA39465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5CECF6-979E-4145-96C3-1FA2793FC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E9E6A4F-AB6F-4D16-8038-1D5ABC0D3E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D7EC3095-8B22-49DE-918E-3CEDAF97DE9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E9D275-A09E-4F6A-BD52-708EC5722B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695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2.1.3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and the Musculoskeletal System in a Home-Based Environment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risks are also apparent in home-based care settings.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may be additional risks in a home setting due to the lack of resources that you would normally have in a care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musculoskeletal system is composed of all parts of your body that help you in the following: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19DEE5D-FB13-40F4-9E50-87D0C9B5E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758452"/>
              </p:ext>
            </p:extLst>
          </p:nvPr>
        </p:nvGraphicFramePr>
        <p:xfrm>
          <a:off x="1821276" y="4346713"/>
          <a:ext cx="8549447" cy="1669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AB689C5-1A19-4FCF-8F68-B75C7D546F1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0C48C3-84F6-45C9-BEDB-DC646C7D663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D7262C-EC93-484D-85C0-7F4AF04960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159017C-F8B6-44BA-8BBE-02A2DDAB5D5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19AB5B-B38F-44BF-B187-F0901D6F1D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98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5486400" y="1825625"/>
            <a:ext cx="54387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includes your bones, cartilage, ligaments, tendons and connective tissues.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doing manual tasks, you will constantly be engaging your musculoskeletal system.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17C2C-31AA-4363-8286-DF20D39586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36"/>
          <a:stretch/>
        </p:blipFill>
        <p:spPr bwMode="auto">
          <a:xfrm>
            <a:off x="205817" y="1917700"/>
            <a:ext cx="4965654" cy="416718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3F47B2-5AB1-4BE3-B2FF-15BABC0B9D8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22077E-E1A7-44D9-B1C3-8443968DC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5B3A4A-98A6-485E-93E7-6E2F00C7A5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47E3F85-090B-4A76-BD36-BCF00288FAA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033FCB-5D27-4772-80FF-21172CB96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626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Musculoskeletal disorders (MSDs) are injuries that affect the parts of your musculoskeletal system.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may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sprains and strains of muscles, ligaments and tendons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injuries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joint and bone injuries or degeneration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nerve injuries or compression (for example carpal tunnel syndrome)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muscular and vascular disorders as a result of hand-arm vibration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1C02C0-8534-4439-9942-811E9FDEBFC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8B155D-8584-49E2-9514-D317D9EDB1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1C24C6-E9C1-4FFD-83F1-0D9DE5B078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E465A93-15C2-43D3-88B2-4B219A740CE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EF752F-FF9A-4739-BCAA-27C973CD79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316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Musculoskeletal disorders (MSDs) are injuries that affect the parts of your musculoskeletal system.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may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soft tissue injuries such as hernias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chronic pain (pain that lasts longer than three months)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acute pain (pain that lasts less than three months).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136C7-6CC5-4F72-A663-CE73D077F00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AD9D91-C126-4F8A-9CFB-98072370F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72DBF1-5376-4503-9819-CAF7BC3F12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F260552-6649-4617-8123-17A250EED11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A33B33-97E8-4619-8A28-F1C1FB651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37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 of these disorders may occur after undertaking hazardous manual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Proper approaches to hazardous manual tasks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injury to yourself and your clients.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to working in a care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you have to follow manual handling procedures when working in a home-based environment.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risks of injury.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many practices you can apply in home-based care.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C2F60A-FB60-4A16-9463-ED4DF1C166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ECCF07-03EB-44E8-81AE-7EAC088E8C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42A8DD-AA0E-4E0B-B67C-0D0F73F14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FEFFD2D-48D9-4818-91ED-51803DFDCC8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DF84220-7EB2-4090-8BD7-A2CD8C3C68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020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home care practices that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injury to yourself and clients: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AA503A-9369-4E6A-AEBA-C78DB72094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D033264-BC4B-4530-9DC4-F62251A73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5322530"/>
              </p:ext>
            </p:extLst>
          </p:nvPr>
        </p:nvGraphicFramePr>
        <p:xfrm>
          <a:off x="876300" y="2791327"/>
          <a:ext cx="9121810" cy="3154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19AB11B-01BF-4006-AAD7-70BCF5F8D2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68D7FB-8E29-4C2F-8449-CCDB1459B5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AA9AC14-07AF-460C-809C-7E65226EBA5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85EEFF-0DBD-4F9E-BB3D-8AAAA7095C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836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20996" y="-1"/>
            <a:ext cx="10287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779374" y="0"/>
            <a:ext cx="5628592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40413" y="1329042"/>
            <a:ext cx="5203375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and Report Manual Handling Hazards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391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hazards are possible sources of harm resulting from manual handling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review, manual tasks become hazardous when it involves: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578BD48-FF96-4C90-968C-3A3820F02A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6340889"/>
              </p:ext>
            </p:extLst>
          </p:nvPr>
        </p:nvGraphicFramePr>
        <p:xfrm>
          <a:off x="1497496" y="3286540"/>
          <a:ext cx="9004300" cy="2890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2E8B2F9-79A1-4606-BCA7-97511A6F07E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04FCBD-8C7C-4F16-ABA3-C83DE03C5C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0F6AD9-1630-442F-91F3-1599972224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E331A15-7E4D-4DA9-9CBD-08178E59D8B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3C3DB4-1790-472C-BB2E-C2A6A20919D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94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can lead to risks of injury if not identified and reported early.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and reporting manual handling hazards will help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respond to them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 for workers.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identify and report manual handling hazards, you need to perform hazard identification.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will have a proper procedure for hazard identification and reporting.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C6D0D2-5432-4335-A289-6E5974612EB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32B7F-5905-4981-84B0-4ACA6D9ACA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8A637E-4DA8-46BB-A163-8C0CF57467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6EFA1C1-EEBB-4F66-9977-66F911A7858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AD850E-492E-4CC9-B63D-E2F39DCF0E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9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practices are also important in manual handling.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because manual handling tasks require workers to exert physical effort.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approaches for direct client care and manual handling have some similarities.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4ABCBA-E6C1-4515-ABA0-C6024A6EDC9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334E15-DF51-4A12-B023-703886598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D784F0-C179-4925-A211-CB2D63CA71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319F6C4-5E52-4CB7-B79B-3A2A3421A9A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182B56-3257-470D-9739-59A1388EF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81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and reporting manual handling hazards follow similar procedures: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Observe your workplace for tasks that may involve manual handling hazards.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Conduct a risk assessment of these hazards.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 your findings to your supervisor following workplace procedures.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FFC476-B7BB-42A3-BEA8-6483F0106D9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9FDEAD-7021-4D50-BFEF-2DD55D59B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E8C86A-5F92-44C1-B8E5-6600413BF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01D9B9E-4909-4E6E-8BB7-9F48108EF4B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8AAD8F-9B72-4634-B4FF-B89CBC3F5A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945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0" r="4100"/>
          <a:stretch/>
        </p:blipFill>
        <p:spPr>
          <a:xfrm>
            <a:off x="2743199" y="1"/>
            <a:ext cx="9448800" cy="68692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617785" y="0"/>
            <a:ext cx="8527112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054403"/>
            <a:ext cx="5066640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	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Control Measures for </a:t>
            </a:r>
            <a:r>
              <a:rPr lang="en-US" sz="5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Minimising</a:t>
            </a: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Manual Handling Risk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identifying and reporting manual handling hazards, you need to apply control measures.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Applying control measures will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risk of injury resulting from manual handling tasks.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7F738-0FB6-4006-8A0F-AA47C7F5F42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4FDF5F-0574-4EA5-84D3-DCBBEE4269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3E0E0B-9E9D-40D1-B152-274EEEFE24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221A3D6-FD77-491E-B349-CDF41066621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8317AA-6083-4AE2-99E9-BE00A0C6BD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32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response to identified risks should be elimination.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will be no need to apply control measures if work tasks are planned and performed correctly.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cases where risk elimination is not an option, you must apply control measures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65797A-68B2-4CD6-967E-2F3EDC434D1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3E0A19-F1B9-42F6-8DFD-67A469BC5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DEF84E-648A-422A-AF14-37948B7FE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58F8342-52DC-47BF-8414-B274B5567F7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1EF3A8-9ECA-4D15-9051-589AEFF515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259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control measures that can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5172F2B-E442-44BB-805C-D50EBD190B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858753"/>
              </p:ext>
            </p:extLst>
          </p:nvPr>
        </p:nvGraphicFramePr>
        <p:xfrm>
          <a:off x="928310" y="2345442"/>
          <a:ext cx="9752941" cy="3805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441AD61-1EBD-4CD7-9EF6-ADFFA913175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243707-20A4-4863-86A0-67BB9F0E93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E069A2-750E-4488-A128-3ED6A41F5A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11F5C0A-E5DD-4C57-92B9-5C082FB124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0F0D94-4571-4671-A340-091C6AC0BD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195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response to identified risks should be elimination.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will be no need to apply control measures if work tasks are planned and performed correctly.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cases where risk elimination is not an option, you must apply control measures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6E66B0-DC39-48A7-8CAD-639FCE03CAD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952545-4F2F-438C-A2FC-D1F0A1CB1C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A37310-DF50-4FDA-8D50-E68EE974E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3F71DA9-128C-4EE4-B95E-3DC45FE0C2B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44927A-7EF3-4F6C-914F-45C3540AE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929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direct client care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manual handling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infection control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Contribute to safe work practices in the workplace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own safe work practices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2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3F1ED4-565E-4F64-BBA1-E5BCA6877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5BE8A3-28BC-4CFA-A86B-8E778B296C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94CC5DE-4953-4CB7-AF34-AE81EADE70F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4A88F5-FD90-4FE8-92FC-7DAFBC025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chapter, you will learn how to: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manual handling procedures and work instructions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and report manual handling hazards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 control measures for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B7AF86-04BE-4191-A2E8-5EFEDD01B84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6C4927-97F4-4F12-8FD2-B73C314C25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40ECF1-7A17-4E0E-BB6B-E26CF515FC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367BEFE-3FFE-47FC-8BE9-7D6F70AECD0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BBA2FF-DD67-4683-ACFB-376CC68991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1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State/Territory Legislation for Hazardous Manual Tasks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may cause risks of injuries for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why states and territories regulate hazardous manual tasks.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CB6970-FC19-4D7D-AAEC-2BFE51D0BC1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A1A00-93ED-4015-BD44-AE5091642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313" y="3388532"/>
            <a:ext cx="3223079" cy="27884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C7B8F5-CDDD-4A1E-A90A-199A561E52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63A407-7CBF-411A-8CCD-4D98A72F49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055EAE7-48AC-4E6F-9373-4A962F05915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6FE559F-6A48-4AB3-A2C2-C3FBF7D100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32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627413"/>
              </p:ext>
            </p:extLst>
          </p:nvPr>
        </p:nvGraphicFramePr>
        <p:xfrm>
          <a:off x="956978" y="2754039"/>
          <a:ext cx="9724274" cy="306292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435904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1545036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Australian Capital Territory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2011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(Hazardous Manual Tasks Code of Practice) Approval 2020 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31439972"/>
                  </a:ext>
                </a:extLst>
              </a:tr>
              <a:tr h="1081983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New South Wales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 2017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 - Overview 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7473736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26CD70B0-F309-46D9-AE2E-35624F907B8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816225-9B4E-4678-959D-EF9C64B21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B7E414-C848-4015-9842-800682AEE7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D7DD4C1-7A41-4A67-8D84-6EB3A53E01A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8887FE-794A-4BC1-B810-28DBA0FBA4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4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585204"/>
              </p:ext>
            </p:extLst>
          </p:nvPr>
        </p:nvGraphicFramePr>
        <p:xfrm>
          <a:off x="956978" y="2754040"/>
          <a:ext cx="9724274" cy="308838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139128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54178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Northern Territory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(National Uniform Legislation) Act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06500604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Queensland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 Resources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6448259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6004437-83C5-4F09-AC95-75C4202BCEE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6425A6-D497-4AF1-9F87-C2C8B776942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1640FF-E2F0-4D78-85F5-8D4AF8269C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E64B186-1160-4D11-B980-E6AB4B2C523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845B55-F3A4-4877-B847-06F59780EC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036104"/>
              </p:ext>
            </p:extLst>
          </p:nvPr>
        </p:nvGraphicFramePr>
        <p:xfrm>
          <a:off x="956978" y="2754040"/>
          <a:ext cx="9724274" cy="2917889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489225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1214332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South Australia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Regulations 2012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1484438"/>
                  </a:ext>
                </a:extLst>
              </a:tr>
              <a:tr h="1214332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Tasmania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2012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Tasks: Code of Practice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5496786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E9A8DA9-10F1-46DF-98BC-DF7FEE136FA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9C0F31-394C-4E88-A194-0507C3158CA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0FD8D29-C5C9-4AD3-995A-EE042AA2FF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2318A95-DE9B-4E64-9A15-81460D2791D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C33162B-CCF4-4838-8D35-AEE45B397F5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56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4dad8055-0b31-433a-8243-67070a30e3dd" xsi:nil="true"/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DFF376-D503-4451-98A5-28499D684D0B}">
  <ds:schemaRefs>
    <ds:schemaRef ds:uri="9070b689-7605-479f-8804-a59ee445c744"/>
    <ds:schemaRef ds:uri="http://purl.org/dc/elements/1.1/"/>
    <ds:schemaRef ds:uri="http://schemas.microsoft.com/office/2006/documentManagement/types"/>
    <ds:schemaRef ds:uri="http://www.w3.org/XML/1998/namespace"/>
    <ds:schemaRef ds:uri="http://purl.org/dc/dcmitype/"/>
    <ds:schemaRef ds:uri="6cecd733-34d5-425b-8041-9161b6f347cb"/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schemas.microsoft.com/office/infopath/2007/PartnerControls"/>
    <ds:schemaRef ds:uri="http://purl.org/dc/terms/"/>
    <ds:schemaRef ds:uri="4dad8055-0b31-433a-8243-67070a30e3dd"/>
    <ds:schemaRef ds:uri="29a6e72c-4bd6-4753-a151-c4743ef85a8a"/>
  </ds:schemaRefs>
</ds:datastoreItem>
</file>

<file path=customXml/itemProps2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018631-071F-4580-AE2B-FDE8851634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940342a7-de81-4f2d-83d5-6ecae4926616}" enabled="1" method="Privilege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12011</TotalTime>
  <Words>2455</Words>
  <Application>Microsoft Office PowerPoint</Application>
  <PresentationFormat>Widescreen</PresentationFormat>
  <Paragraphs>304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Courier New</vt:lpstr>
      <vt:lpstr>Wingdings</vt:lpstr>
      <vt:lpstr>Office Theme</vt:lpstr>
      <vt:lpstr>Follow Safe Work Practices for Manual Handling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2.1.1 Manual Handling Procedures for Minimising Manual Handling Risks</vt:lpstr>
      <vt:lpstr> </vt:lpstr>
      <vt:lpstr> </vt:lpstr>
      <vt:lpstr> </vt:lpstr>
      <vt:lpstr> </vt:lpstr>
      <vt:lpstr> </vt:lpstr>
      <vt:lpstr>2.1.2 Work Instructions for Minimising Manual Handling Risks</vt:lpstr>
      <vt:lpstr> </vt:lpstr>
      <vt:lpstr> </vt:lpstr>
      <vt:lpstr> </vt:lpstr>
      <vt:lpstr> </vt:lpstr>
      <vt:lpstr> </vt:lpstr>
      <vt:lpstr> </vt:lpstr>
      <vt:lpstr> </vt:lpstr>
      <vt:lpstr> </vt:lpstr>
      <vt:lpstr>2.1.3 Manual Handling and the Musculoskeletal System in a Home-Based Environment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What have we learned?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301</cp:revision>
  <dcterms:created xsi:type="dcterms:W3CDTF">2020-09-30T05:05:23Z</dcterms:created>
  <dcterms:modified xsi:type="dcterms:W3CDTF">2023-12-13T05:27:46Z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0x010100DD51334FE81C084784F3072C334382AE</vt:lpwstr>
  </property>
  <property fmtid="{D5CDD505-2E9C-101B-9397-08002B2CF9AE}" pid="3" name="Order">
    <vt:r8>94625700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TemplateUrl">
    <vt:lpwstr/>
  </property>
  <property fmtid="{D5CDD505-2E9C-101B-9397-08002B2CF9AE}" pid="9" name="ComplianceAssetId">
    <vt:lpwstr/>
  </property>
  <property fmtid="{D5CDD505-2E9C-101B-9397-08002B2CF9AE}" pid="10" name="MediaServiceImageTags">
    <vt:lpwstr/>
  </property>
  <property fmtid="{D5CDD505-2E9C-101B-9397-08002B2CF9AE}" pid="11" name="MSIP_Label_940342a7-de81-4f2d-83d5-6ecae4926616_Enabled">
    <vt:lpwstr>true</vt:lpwstr>
  </property>
  <property fmtid="{D5CDD505-2E9C-101B-9397-08002B2CF9AE}" pid="12" name="MSIP_Label_940342a7-de81-4f2d-83d5-6ecae4926616_SetDate">
    <vt:lpwstr>2023-05-24T00:32:02Z</vt:lpwstr>
  </property>
  <property fmtid="{D5CDD505-2E9C-101B-9397-08002B2CF9AE}" pid="13" name="MSIP_Label_940342a7-de81-4f2d-83d5-6ecae4926616_Method">
    <vt:lpwstr>Privileged</vt:lpwstr>
  </property>
  <property fmtid="{D5CDD505-2E9C-101B-9397-08002B2CF9AE}" pid="14" name="MSIP_Label_940342a7-de81-4f2d-83d5-6ecae4926616_Name">
    <vt:lpwstr>TRG-Public</vt:lpwstr>
  </property>
  <property fmtid="{D5CDD505-2E9C-101B-9397-08002B2CF9AE}" pid="15" name="MSIP_Label_940342a7-de81-4f2d-83d5-6ecae4926616_SiteId">
    <vt:lpwstr>6a3a435d-3aa3-47a8-87fa-0e6bd220e179</vt:lpwstr>
  </property>
  <property fmtid="{D5CDD505-2E9C-101B-9397-08002B2CF9AE}" pid="16" name="MSIP_Label_940342a7-de81-4f2d-83d5-6ecae4926616_ActionId">
    <vt:lpwstr>0e0a5d7b-62f3-464c-a057-3f95b356fd30</vt:lpwstr>
  </property>
  <property fmtid="{D5CDD505-2E9C-101B-9397-08002B2CF9AE}" pid="17" name="MSIP_Label_940342a7-de81-4f2d-83d5-6ecae4926616_ContentBits">
    <vt:lpwstr>0</vt:lpwstr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